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8" r:id="rId1"/>
    <p:sldMasterId id="2147483662" r:id="rId2"/>
    <p:sldMasterId id="2147483685" r:id="rId3"/>
    <p:sldMasterId id="2147483680" r:id="rId4"/>
    <p:sldMasterId id="2147483689" r:id="rId5"/>
  </p:sldMasterIdLst>
  <p:notesMasterIdLst>
    <p:notesMasterId r:id="rId14"/>
  </p:notesMasterIdLst>
  <p:sldIdLst>
    <p:sldId id="287" r:id="rId6"/>
    <p:sldId id="290" r:id="rId7"/>
    <p:sldId id="297" r:id="rId8"/>
    <p:sldId id="292" r:id="rId9"/>
    <p:sldId id="293" r:id="rId10"/>
    <p:sldId id="294" r:id="rId11"/>
    <p:sldId id="291" r:id="rId12"/>
    <p:sldId id="295" r:id="rId1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21"/>
    <p:restoredTop sz="84554"/>
  </p:normalViewPr>
  <p:slideViewPr>
    <p:cSldViewPr snapToGrid="0">
      <p:cViewPr varScale="1">
        <p:scale>
          <a:sx n="93" d="100"/>
          <a:sy n="93" d="100"/>
        </p:scale>
        <p:origin x="147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E6D908-467B-174E-ACF2-275BE2EBFBE0}" type="datetimeFigureOut">
              <a:rPr lang="de-DE" smtClean="0"/>
              <a:t>20.02.2026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5A511-6BFA-7F40-98F3-17A33FE1DC50}" type="slidenum">
              <a:rPr lang="de-DE" smtClean="0"/>
              <a:t>‹Nr.›</a:t>
            </a:fld>
            <a:endParaRPr lang="de-DE"/>
          </a:p>
        </p:txBody>
      </p:sp>
    </p:spTree>
    <p:extLst>
      <p:ext uri="{BB962C8B-B14F-4D97-AF65-F5344CB8AC3E}">
        <p14:creationId xmlns:p14="http://schemas.microsoft.com/office/powerpoint/2010/main" val="1172875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ist das neue Trainingsangebot der Stiftung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Heukelbach</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das Christen für ihre persönliche Evangelisation ausrüstet.</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Wir werden uns zusammen die Vision hinter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anschauen, wie das Training funktioniert und wie es in der Gemeinde eingesetzt werden kann.</a:t>
            </a:r>
          </a:p>
        </p:txBody>
      </p:sp>
      <p:sp>
        <p:nvSpPr>
          <p:cNvPr id="4" name="Foliennummernplatzhalter 3"/>
          <p:cNvSpPr>
            <a:spLocks noGrp="1"/>
          </p:cNvSpPr>
          <p:nvPr>
            <p:ph type="sldNum" sz="quarter" idx="5"/>
          </p:nvPr>
        </p:nvSpPr>
        <p:spPr/>
        <p:txBody>
          <a:bodyPr/>
          <a:lstStyle/>
          <a:p>
            <a:fld id="{5C25A511-6BFA-7F40-98F3-17A33FE1DC50}" type="slidenum">
              <a:rPr lang="de-DE" smtClean="0"/>
              <a:t>1</a:t>
            </a:fld>
            <a:endParaRPr lang="de-DE"/>
          </a:p>
        </p:txBody>
      </p:sp>
    </p:spTree>
    <p:extLst>
      <p:ext uri="{BB962C8B-B14F-4D97-AF65-F5344CB8AC3E}">
        <p14:creationId xmlns:p14="http://schemas.microsoft.com/office/powerpoint/2010/main" val="1316003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Warum gibt es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Die Rechnung ist simpel: Die Menschen in unserem Umfeld brauchen einen Retter + Gott will sie retten + Gott hat uns als seine Botschafter berufen.</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Viele von uns fühlen sich nicht bereit, diese Berufung wahrzunehmen. Manchen fehlen die Worte, um verständlich und gewinnend über Jesus zu reden. Manche leben in einer christlichen Bubble und haben keine oder kaum Freunde, die Jesus noch nicht kennen. Und manche haben sich bisher nicht angesprochen gefühlt, wenn es um  persönliche Evangelisation ging.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Ob wir schon eine persönliche Beziehung zu ihnen haben oder nicht: Jeder von uns ist von Menschen umgeben, die Rettung brauchen. Und für viele bist du die beste Möglichkeit, den einen, der sie retten kann – Jesus –, kennenzulernen.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Und Gott gibt uns keine unmögliche Berufung – er verspricht, jeden von uns als Botschafter zu befähigen und zu gebrauchen.</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Das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-Trainingsprogramm rüstet einzelne Christen und ganze Gemeinden für diese Berufung aus: Es geht darum, sich seiner Berufung bewusst zu werden und sie von Gott anzunehmen, authentische Beziehungen zu Nichtchristen zu knüpfen und das Evangelium in Wahrheit, Klarheit und Liebe zu erklären. Das ist Alltagsmission.</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Manche von euch investieren schon in evangelistische Beziehungen, andere sind von der Idee eher eingeschüchtert.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ist für </a:t>
            </a:r>
            <a:r>
              <a:rPr lang="de-DE" sz="1800" u="sng" kern="100" dirty="0">
                <a:effectLst/>
                <a:latin typeface="Wix Madefor Text" panose="020B0503020203020203" pitchFamily="34" charset="77"/>
                <a:ea typeface="Calibri" panose="020F0502020204030204" pitchFamily="34" charset="0"/>
                <a:cs typeface="Times New Roman" panose="02020603050405020304" pitchFamily="18" charset="0"/>
              </a:rPr>
              <a:t>alle</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Das Ziel ist, euch so gut wie möglich für eure Alltagsmission auszurüsten, sodass ihr ohne Druck und mit viel Freude in eurem alltäglichen Umfeld ein Botschafter für Jesus sein könnt – und in der Zusammenarbeit eine evangelistische Gemeindekultur entsteht.</a:t>
            </a:r>
          </a:p>
          <a:p>
            <a:endParaRPr lang="de-DE" dirty="0"/>
          </a:p>
        </p:txBody>
      </p:sp>
      <p:sp>
        <p:nvSpPr>
          <p:cNvPr id="4" name="Foliennummernplatzhalter 3"/>
          <p:cNvSpPr>
            <a:spLocks noGrp="1"/>
          </p:cNvSpPr>
          <p:nvPr>
            <p:ph type="sldNum" sz="quarter" idx="5"/>
          </p:nvPr>
        </p:nvSpPr>
        <p:spPr/>
        <p:txBody>
          <a:bodyPr/>
          <a:lstStyle/>
          <a:p>
            <a:fld id="{5C25A511-6BFA-7F40-98F3-17A33FE1DC50}" type="slidenum">
              <a:rPr lang="de-DE" smtClean="0"/>
              <a:t>2</a:t>
            </a:fld>
            <a:endParaRPr lang="de-DE"/>
          </a:p>
        </p:txBody>
      </p:sp>
    </p:spTree>
    <p:extLst>
      <p:ext uri="{BB962C8B-B14F-4D97-AF65-F5344CB8AC3E}">
        <p14:creationId xmlns:p14="http://schemas.microsoft.com/office/powerpoint/2010/main" val="3844680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FA426-52CD-D809-71EC-728BADD67C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3CA6570-9117-0E18-BBB2-A9C810B38B5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32E906-74A7-72D4-04A7-4B365C6C4097}"/>
              </a:ext>
            </a:extLst>
          </p:cNvPr>
          <p:cNvSpPr>
            <a:spLocks noGrp="1"/>
          </p:cNvSpPr>
          <p:nvPr>
            <p:ph type="body" idx="1"/>
          </p:nvPr>
        </p:nvSpPr>
        <p:spPr/>
        <p:txBody>
          <a:bodyPr/>
          <a:lstStyle/>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Jeder Christ ist unterschiedlich weit in seiner Alltagsmission: Manche sind sich ihrer Berufung noch gar nicht bewusst, andere kämpfen mit Menschenfurcht. Einige fragen sich, wie sie bestehende Beziehungen vertiefen können, andere brauchen Hilfe dabei, authentische Freundschaften zu Nichtchristen aufzubauen. Wieder andere wollen sprachfähig werden – das Evangelium wahrheitsgetreu in Liebe vermitteln.</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a:t>
            </a:r>
          </a:p>
          <a:p>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spricht alle diese Themen an. Die Lektionen sind auf drei Kernbereiche aufgeteilt: Liebe zu Jesus, Liebe zum Wort und Liebe zum Nächsten.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Die Inhalte werden beständig erweitert und beantworten Fragen wie: Was heißt es, ein Alltagsmissionar zu sein? Wie verwende ich meine persönliche Geschichte mit Jesus in der Evangelisation? Wie fange ich Glaubensgespräche an?</a:t>
            </a:r>
          </a:p>
        </p:txBody>
      </p:sp>
      <p:sp>
        <p:nvSpPr>
          <p:cNvPr id="4" name="Foliennummernplatzhalter 3">
            <a:extLst>
              <a:ext uri="{FF2B5EF4-FFF2-40B4-BE49-F238E27FC236}">
                <a16:creationId xmlns:a16="http://schemas.microsoft.com/office/drawing/2014/main" id="{0A1E2DE3-51DD-6582-E5D4-DF8262DD2C8C}"/>
              </a:ext>
            </a:extLst>
          </p:cNvPr>
          <p:cNvSpPr>
            <a:spLocks noGrp="1"/>
          </p:cNvSpPr>
          <p:nvPr>
            <p:ph type="sldNum" sz="quarter" idx="5"/>
          </p:nvPr>
        </p:nvSpPr>
        <p:spPr/>
        <p:txBody>
          <a:bodyPr/>
          <a:lstStyle/>
          <a:p>
            <a:fld id="{5C25A511-6BFA-7F40-98F3-17A33FE1DC50}" type="slidenum">
              <a:rPr lang="de-DE" smtClean="0"/>
              <a:t>3</a:t>
            </a:fld>
            <a:endParaRPr lang="de-DE"/>
          </a:p>
        </p:txBody>
      </p:sp>
    </p:spTree>
    <p:extLst>
      <p:ext uri="{BB962C8B-B14F-4D97-AF65-F5344CB8AC3E}">
        <p14:creationId xmlns:p14="http://schemas.microsoft.com/office/powerpoint/2010/main" val="3265686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err="1">
                <a:solidFill>
                  <a:schemeClr val="tx1"/>
                </a:solidFill>
                <a:effectLst/>
                <a:latin typeface="+mn-lt"/>
                <a:ea typeface="+mn-ea"/>
                <a:cs typeface="+mn-cs"/>
              </a:rPr>
              <a:t>grow</a:t>
            </a:r>
            <a:r>
              <a:rPr lang="de-DE" sz="1200" kern="1200" dirty="0">
                <a:solidFill>
                  <a:schemeClr val="tx1"/>
                </a:solidFill>
                <a:effectLst/>
                <a:latin typeface="+mn-lt"/>
                <a:ea typeface="+mn-ea"/>
                <a:cs typeface="+mn-cs"/>
              </a:rPr>
              <a:t> basiert auf </a:t>
            </a:r>
            <a:r>
              <a:rPr lang="de-DE" sz="1200" i="1" kern="1200" dirty="0">
                <a:solidFill>
                  <a:schemeClr val="tx1"/>
                </a:solidFill>
                <a:effectLst/>
                <a:latin typeface="+mn-lt"/>
                <a:ea typeface="+mn-ea"/>
                <a:cs typeface="+mn-cs"/>
              </a:rPr>
              <a:t>A Passion </a:t>
            </a:r>
            <a:r>
              <a:rPr lang="de-DE" sz="1200" i="1" kern="1200" dirty="0" err="1">
                <a:solidFill>
                  <a:schemeClr val="tx1"/>
                </a:solidFill>
                <a:effectLst/>
                <a:latin typeface="+mn-lt"/>
                <a:ea typeface="+mn-ea"/>
                <a:cs typeface="+mn-cs"/>
              </a:rPr>
              <a:t>for</a:t>
            </a:r>
            <a:r>
              <a:rPr lang="de-DE" sz="1200" i="1" kern="1200" dirty="0">
                <a:solidFill>
                  <a:schemeClr val="tx1"/>
                </a:solidFill>
                <a:effectLst/>
                <a:latin typeface="+mn-lt"/>
                <a:ea typeface="+mn-ea"/>
                <a:cs typeface="+mn-cs"/>
              </a:rPr>
              <a:t> Life</a:t>
            </a:r>
            <a:r>
              <a:rPr lang="de-DE" sz="1200" kern="1200" dirty="0">
                <a:solidFill>
                  <a:schemeClr val="tx1"/>
                </a:solidFill>
                <a:effectLst/>
                <a:latin typeface="+mn-lt"/>
                <a:ea typeface="+mn-ea"/>
                <a:cs typeface="+mn-cs"/>
              </a:rPr>
              <a:t> – einer britischen Initiative, die seit 2010 Gemeinden für die persönliche Evangelisation zurüstet und sich dort längst bewährt hat. Was als Kampagne begann, ist heute ein Missionswerk: 2022 nutzten über 800 Gemeinden das Material aktiv – ein Zeichen dafür, wie groß die Nachfrage nach praxisnaher Zurüstung ist. Der Erfolg gründet auf einem starken Partnernetzwerk, hochwertig produzierten Inhalten und einem flexiblen „Buffet-Prinzip", das Gemeinden erlaubt, genau das auszuwählen, was sie brauchen. 2026 erschien eine Neuauflage des Materials – an der wir uns bei der Entwicklung von </a:t>
            </a:r>
            <a:r>
              <a:rPr lang="de-DE" sz="1200" kern="1200" dirty="0" err="1">
                <a:solidFill>
                  <a:schemeClr val="tx1"/>
                </a:solidFill>
                <a:effectLst/>
                <a:latin typeface="+mn-lt"/>
                <a:ea typeface="+mn-ea"/>
                <a:cs typeface="+mn-cs"/>
              </a:rPr>
              <a:t>grow</a:t>
            </a:r>
            <a:r>
              <a:rPr lang="de-DE" sz="1200" kern="1200" dirty="0">
                <a:solidFill>
                  <a:schemeClr val="tx1"/>
                </a:solidFill>
                <a:effectLst/>
                <a:latin typeface="+mn-lt"/>
                <a:ea typeface="+mn-ea"/>
                <a:cs typeface="+mn-cs"/>
              </a:rPr>
              <a:t> bereits orientieren durften.</a:t>
            </a:r>
          </a:p>
          <a:p>
            <a:r>
              <a:rPr lang="de-DE" sz="1200" kern="1200" dirty="0" err="1">
                <a:solidFill>
                  <a:schemeClr val="tx1"/>
                </a:solidFill>
                <a:effectLst/>
                <a:latin typeface="+mn-lt"/>
                <a:ea typeface="+mn-ea"/>
                <a:cs typeface="+mn-cs"/>
              </a:rPr>
              <a:t>Heukelbach</a:t>
            </a:r>
            <a:r>
              <a:rPr lang="de-DE" sz="1200" kern="1200" dirty="0">
                <a:solidFill>
                  <a:schemeClr val="tx1"/>
                </a:solidFill>
                <a:effectLst/>
                <a:latin typeface="+mn-lt"/>
                <a:ea typeface="+mn-ea"/>
                <a:cs typeface="+mn-cs"/>
              </a:rPr>
              <a:t> hat dieses bewährte Konzept aufgegriffen, die Inhalte übersetzt und gezielt auf den deutschsprachigen Kontext angepasst – so ist </a:t>
            </a:r>
            <a:r>
              <a:rPr lang="de-DE" sz="1200" b="1" kern="1200" dirty="0" err="1">
                <a:solidFill>
                  <a:schemeClr val="tx1"/>
                </a:solidFill>
                <a:effectLst/>
                <a:latin typeface="+mn-lt"/>
                <a:ea typeface="+mn-ea"/>
                <a:cs typeface="+mn-cs"/>
              </a:rPr>
              <a:t>grow</a:t>
            </a:r>
            <a:r>
              <a:rPr lang="de-DE" sz="1200" kern="1200" dirty="0">
                <a:solidFill>
                  <a:schemeClr val="tx1"/>
                </a:solidFill>
                <a:effectLst/>
                <a:latin typeface="+mn-lt"/>
                <a:ea typeface="+mn-ea"/>
                <a:cs typeface="+mn-cs"/>
              </a:rPr>
              <a:t> entstanden.</a:t>
            </a:r>
          </a:p>
          <a:p>
            <a:r>
              <a:rPr lang="de-DE" sz="1200" kern="1200" dirty="0">
                <a:solidFill>
                  <a:schemeClr val="tx1"/>
                </a:solidFill>
                <a:effectLst/>
                <a:latin typeface="+mn-lt"/>
                <a:ea typeface="+mn-ea"/>
                <a:cs typeface="+mn-cs"/>
              </a:rPr>
              <a:t> </a:t>
            </a:r>
          </a:p>
        </p:txBody>
      </p:sp>
      <p:sp>
        <p:nvSpPr>
          <p:cNvPr id="4" name="Foliennummernplatzhalter 3"/>
          <p:cNvSpPr>
            <a:spLocks noGrp="1"/>
          </p:cNvSpPr>
          <p:nvPr>
            <p:ph type="sldNum" sz="quarter" idx="5"/>
          </p:nvPr>
        </p:nvSpPr>
        <p:spPr/>
        <p:txBody>
          <a:bodyPr/>
          <a:lstStyle/>
          <a:p>
            <a:fld id="{5C25A511-6BFA-7F40-98F3-17A33FE1DC50}" type="slidenum">
              <a:rPr lang="de-DE" smtClean="0"/>
              <a:t>4</a:t>
            </a:fld>
            <a:endParaRPr lang="de-DE"/>
          </a:p>
        </p:txBody>
      </p:sp>
    </p:spTree>
    <p:extLst>
      <p:ext uri="{BB962C8B-B14F-4D97-AF65-F5344CB8AC3E}">
        <p14:creationId xmlns:p14="http://schemas.microsoft.com/office/powerpoint/2010/main" val="1095181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stellt Gottes Wort ins Zentrum und gibt eine biblische Sicht auf Evangelisation. Die Teilnehmer bekommen gleichzeitig Tipps an die Hand, die sie direkt in ihrem Alltag umsetzen können. Wertvoll ist auch der Austausch in der Gruppe, der eine fester Bestandteil jeder Einheit ist.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Sowohl für die Teilnehmer als auch für die Gruppenleiter gibt es ausgearbeitete Leitfäden. Ob erfahrener Gruppenleiter oder Anfänger: jeder kann die Gruppe leiten und das, ohne das übermäßig viel Vorbereitung notwendig ist.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Außerdem ist das Training modular, das heißt, es handelt sich nicht um einen Kurs, der von vorn bis hinten durchgearbeitet werden muss. Sondern die Gruppe kann sich die Lektion aussuchen, die für sie aktuell am relevantesten ist, und sie gemeinsam bearbeiten.</a:t>
            </a:r>
          </a:p>
          <a:p>
            <a:endParaRPr lang="de-DE" sz="1800" kern="100" dirty="0">
              <a:effectLst/>
              <a:latin typeface="Wix Madefor Text" panose="020B0503020203020203" pitchFamily="34" charset="77"/>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5C25A511-6BFA-7F40-98F3-17A33FE1DC50}" type="slidenum">
              <a:rPr lang="de-DE" smtClean="0"/>
              <a:t>5</a:t>
            </a:fld>
            <a:endParaRPr lang="de-DE"/>
          </a:p>
        </p:txBody>
      </p:sp>
    </p:spTree>
    <p:extLst>
      <p:ext uri="{BB962C8B-B14F-4D97-AF65-F5344CB8AC3E}">
        <p14:creationId xmlns:p14="http://schemas.microsoft.com/office/powerpoint/2010/main" val="1752192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Zu jeder Lektion gibt es Videozeugnisse von anderen Alltagsmissionaren und ein kurzes Vortragsvideo. Dann wird in der Gruppe reflektiert und sich ausgetauscht. Die Fragen können sowohl digital auf der Website oder App als auch analog als ausgedruckte PDF bearbeitet werden. Bis zum nächsten Treffen kann sich jeder Teilnehmer vor der Gruppe verpflichten, das Gelernte im Rahmen einer Anwendungsaufgabe anzuwenden, und dann davon berichten. Ziel ist letztlich ein lebendiger Austausch in der Gruppe, das gemeinsame Gebet und gegenseitige Ermutigung. Alltagsmission soll nicht etwas sein, bei dem jeder alleine kämpft – wir setzen uns miteinander für das Reich Gottes ein!</a:t>
            </a:r>
          </a:p>
        </p:txBody>
      </p:sp>
      <p:sp>
        <p:nvSpPr>
          <p:cNvPr id="4" name="Foliennummernplatzhalter 3"/>
          <p:cNvSpPr>
            <a:spLocks noGrp="1"/>
          </p:cNvSpPr>
          <p:nvPr>
            <p:ph type="sldNum" sz="quarter" idx="5"/>
          </p:nvPr>
        </p:nvSpPr>
        <p:spPr/>
        <p:txBody>
          <a:bodyPr/>
          <a:lstStyle/>
          <a:p>
            <a:fld id="{5C25A511-6BFA-7F40-98F3-17A33FE1DC50}" type="slidenum">
              <a:rPr lang="de-DE" smtClean="0"/>
              <a:t>6</a:t>
            </a:fld>
            <a:endParaRPr lang="de-DE"/>
          </a:p>
        </p:txBody>
      </p:sp>
    </p:spTree>
    <p:extLst>
      <p:ext uri="{BB962C8B-B14F-4D97-AF65-F5344CB8AC3E}">
        <p14:creationId xmlns:p14="http://schemas.microsoft.com/office/powerpoint/2010/main" val="2015643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soll die konkreten Bedürfnisse des Einzelnen bzw. der Gruppe beantworten – deshalb beginnt das Training mit der Überlegung, was derzeit die größte Herausforderung in der persönlichen Evangelisation ist. Da </a:t>
            </a:r>
            <a:r>
              <a:rPr lang="de-DE" sz="1800" kern="100" dirty="0" err="1">
                <a:effectLst/>
                <a:latin typeface="Wix Madefor Text" panose="020B0503020203020203" pitchFamily="34" charset="77"/>
                <a:ea typeface="Calibri" panose="020F0502020204030204" pitchFamily="34" charset="0"/>
                <a:cs typeface="Times New Roman" panose="02020603050405020304" pitchFamily="18" charset="0"/>
              </a:rPr>
              <a:t>grow</a:t>
            </a:r>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 ganz unterschiedliche Themen anspricht, kann die Lektion ausgewählt werden, die gerade am relevantesten ist. </a:t>
            </a:r>
          </a:p>
          <a:p>
            <a:r>
              <a:rPr lang="de-DE" sz="1800" kern="100" dirty="0">
                <a:effectLst/>
                <a:latin typeface="Wix Madefor Text" panose="020B0503020203020203" pitchFamily="34" charset="77"/>
                <a:ea typeface="Calibri" panose="020F0502020204030204" pitchFamily="34" charset="0"/>
                <a:cs typeface="Times New Roman" panose="02020603050405020304" pitchFamily="18" charset="0"/>
              </a:rPr>
              <a:t>Das Training kann auch von Einzelpersonen gemacht werden, ist aber eigentlich bewusst für Kleingruppen entwickelt. Dadurch lässt sich das Training gut in bereits bestehende Gemeindestrukturen integrieren. In der Gruppe lernen die Teilnehmer, wie sie sich mit ihren Stärken und Schwächen ergänzen, und die Gemeinde wird unterstützt, eine evangelistische Gemeindekultur zu entwickeln. </a:t>
            </a:r>
          </a:p>
        </p:txBody>
      </p:sp>
      <p:sp>
        <p:nvSpPr>
          <p:cNvPr id="4" name="Foliennummernplatzhalter 3"/>
          <p:cNvSpPr>
            <a:spLocks noGrp="1"/>
          </p:cNvSpPr>
          <p:nvPr>
            <p:ph type="sldNum" sz="quarter" idx="5"/>
          </p:nvPr>
        </p:nvSpPr>
        <p:spPr/>
        <p:txBody>
          <a:bodyPr/>
          <a:lstStyle/>
          <a:p>
            <a:fld id="{5C25A511-6BFA-7F40-98F3-17A33FE1DC50}" type="slidenum">
              <a:rPr lang="de-DE" smtClean="0"/>
              <a:t>7</a:t>
            </a:fld>
            <a:endParaRPr lang="de-DE"/>
          </a:p>
        </p:txBody>
      </p:sp>
    </p:spTree>
    <p:extLst>
      <p:ext uri="{BB962C8B-B14F-4D97-AF65-F5344CB8AC3E}">
        <p14:creationId xmlns:p14="http://schemas.microsoft.com/office/powerpoint/2010/main" val="4154096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Inhaltsverzeichni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0A0FE7-5C31-EF28-A708-A0E80B1BBDDE}"/>
              </a:ext>
            </a:extLst>
          </p:cNvPr>
          <p:cNvSpPr>
            <a:spLocks noGrp="1"/>
          </p:cNvSpPr>
          <p:nvPr>
            <p:ph type="ctrTitle"/>
          </p:nvPr>
        </p:nvSpPr>
        <p:spPr>
          <a:xfrm>
            <a:off x="381000" y="1151907"/>
            <a:ext cx="9713259" cy="4208988"/>
          </a:xfrm>
        </p:spPr>
        <p:txBody>
          <a:bodyPr anchor="t">
            <a:normAutofit/>
          </a:bodyPr>
          <a:lstStyle>
            <a:lvl1pPr marL="0" indent="0" algn="l">
              <a:buFont typeface="+mj-lt"/>
              <a:buNone/>
              <a:defRPr sz="4400"/>
            </a:lvl1pPr>
          </a:lstStyle>
          <a:p>
            <a:r>
              <a:rPr lang="de-DE" dirty="0"/>
              <a:t>Mastertitelformat bearbeiten</a:t>
            </a:r>
          </a:p>
        </p:txBody>
      </p:sp>
      <p:sp>
        <p:nvSpPr>
          <p:cNvPr id="4" name="Datumsplatzhalter 3">
            <a:extLst>
              <a:ext uri="{FF2B5EF4-FFF2-40B4-BE49-F238E27FC236}">
                <a16:creationId xmlns:a16="http://schemas.microsoft.com/office/drawing/2014/main" id="{EBCAC70E-CFF8-4029-6022-49BDFEBC0D14}"/>
              </a:ext>
            </a:extLst>
          </p:cNvPr>
          <p:cNvSpPr>
            <a:spLocks noGrp="1"/>
          </p:cNvSpPr>
          <p:nvPr>
            <p:ph type="dt" sz="half" idx="10"/>
          </p:nvPr>
        </p:nvSpPr>
        <p:spPr>
          <a:xfrm>
            <a:off x="381000" y="6294132"/>
            <a:ext cx="3004457" cy="580194"/>
          </a:xfrm>
        </p:spPr>
        <p:txBody>
          <a:bodyPr/>
          <a:lstStyle>
            <a:lvl1pPr>
              <a:defRPr>
                <a:solidFill>
                  <a:schemeClr val="tx2"/>
                </a:solidFill>
              </a:defRPr>
            </a:lvl1pPr>
          </a:lstStyle>
          <a:p>
            <a:r>
              <a:rPr lang="de-DE"/>
              <a:t>HEUKELBACH.ORG</a:t>
            </a:r>
            <a:endParaRPr lang="de-DE" dirty="0"/>
          </a:p>
        </p:txBody>
      </p:sp>
      <p:sp>
        <p:nvSpPr>
          <p:cNvPr id="7" name="Datumsplatzhalter 3">
            <a:extLst>
              <a:ext uri="{FF2B5EF4-FFF2-40B4-BE49-F238E27FC236}">
                <a16:creationId xmlns:a16="http://schemas.microsoft.com/office/drawing/2014/main" id="{1F3DB30D-D32B-85C3-976A-0E19623E0098}"/>
              </a:ext>
            </a:extLst>
          </p:cNvPr>
          <p:cNvSpPr txBox="1">
            <a:spLocks/>
          </p:cNvSpPr>
          <p:nvPr userDrawn="1"/>
        </p:nvSpPr>
        <p:spPr>
          <a:xfrm>
            <a:off x="381000" y="590164"/>
            <a:ext cx="3692236"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spc="60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solidFill>
                  <a:schemeClr val="bg1"/>
                </a:solidFill>
              </a:rPr>
              <a:t>INHALTSVERZEICHNIS</a:t>
            </a:r>
          </a:p>
        </p:txBody>
      </p:sp>
    </p:spTree>
    <p:extLst>
      <p:ext uri="{BB962C8B-B14F-4D97-AF65-F5344CB8AC3E}">
        <p14:creationId xmlns:p14="http://schemas.microsoft.com/office/powerpoint/2010/main" val="1483006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Fotos weiß">
    <p:spTree>
      <p:nvGrpSpPr>
        <p:cNvPr id="1" name=""/>
        <p:cNvGrpSpPr/>
        <p:nvPr/>
      </p:nvGrpSpPr>
      <p:grpSpPr>
        <a:xfrm>
          <a:off x="0" y="0"/>
          <a:ext cx="0" cy="0"/>
          <a:chOff x="0" y="0"/>
          <a:chExt cx="0" cy="0"/>
        </a:xfrm>
      </p:grpSpPr>
      <p:sp>
        <p:nvSpPr>
          <p:cNvPr id="2" name="Bildplatzhalter 6">
            <a:extLst>
              <a:ext uri="{FF2B5EF4-FFF2-40B4-BE49-F238E27FC236}">
                <a16:creationId xmlns:a16="http://schemas.microsoft.com/office/drawing/2014/main" id="{9AA117C6-10BB-DC74-74C8-AFC54953C8AD}"/>
              </a:ext>
            </a:extLst>
          </p:cNvPr>
          <p:cNvSpPr>
            <a:spLocks noGrp="1"/>
          </p:cNvSpPr>
          <p:nvPr>
            <p:ph type="pic" sz="quarter" idx="11"/>
          </p:nvPr>
        </p:nvSpPr>
        <p:spPr>
          <a:xfrm>
            <a:off x="493058" y="448235"/>
            <a:ext cx="11205883" cy="5342964"/>
          </a:xfrm>
          <a:prstGeom prst="round1Rect">
            <a:avLst>
              <a:gd name="adj" fmla="val 36127"/>
            </a:avLst>
          </a:prstGeom>
        </p:spPr>
        <p:txBody>
          <a:bodyPr/>
          <a:lstStyle/>
          <a:p>
            <a:endParaRPr lang="de-DE" dirty="0"/>
          </a:p>
        </p:txBody>
      </p:sp>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tx2"/>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Tree>
    <p:extLst>
      <p:ext uri="{BB962C8B-B14F-4D97-AF65-F5344CB8AC3E}">
        <p14:creationId xmlns:p14="http://schemas.microsoft.com/office/powerpoint/2010/main" val="3370840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Fotos lime">
    <p:bg>
      <p:bgPr>
        <a:solidFill>
          <a:schemeClr val="bg2"/>
        </a:solidFill>
        <a:effectLst/>
      </p:bgPr>
    </p:bg>
    <p:spTree>
      <p:nvGrpSpPr>
        <p:cNvPr id="1" name=""/>
        <p:cNvGrpSpPr/>
        <p:nvPr/>
      </p:nvGrpSpPr>
      <p:grpSpPr>
        <a:xfrm>
          <a:off x="0" y="0"/>
          <a:ext cx="0" cy="0"/>
          <a:chOff x="0" y="0"/>
          <a:chExt cx="0" cy="0"/>
        </a:xfrm>
      </p:grpSpPr>
      <p:sp>
        <p:nvSpPr>
          <p:cNvPr id="2" name="Bildplatzhalter 6">
            <a:extLst>
              <a:ext uri="{FF2B5EF4-FFF2-40B4-BE49-F238E27FC236}">
                <a16:creationId xmlns:a16="http://schemas.microsoft.com/office/drawing/2014/main" id="{9AA117C6-10BB-DC74-74C8-AFC54953C8AD}"/>
              </a:ext>
            </a:extLst>
          </p:cNvPr>
          <p:cNvSpPr>
            <a:spLocks noGrp="1"/>
          </p:cNvSpPr>
          <p:nvPr>
            <p:ph type="pic" sz="quarter" idx="11"/>
          </p:nvPr>
        </p:nvSpPr>
        <p:spPr>
          <a:xfrm>
            <a:off x="493058" y="448235"/>
            <a:ext cx="11205883" cy="5342964"/>
          </a:xfrm>
          <a:prstGeom prst="round1Rect">
            <a:avLst>
              <a:gd name="adj" fmla="val 36127"/>
            </a:avLst>
          </a:prstGeom>
        </p:spPr>
        <p:txBody>
          <a:bodyPr/>
          <a:lstStyle/>
          <a:p>
            <a:endParaRPr lang="de-DE" dirty="0"/>
          </a:p>
        </p:txBody>
      </p:sp>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tx2"/>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Tree>
    <p:extLst>
      <p:ext uri="{BB962C8B-B14F-4D97-AF65-F5344CB8AC3E}">
        <p14:creationId xmlns:p14="http://schemas.microsoft.com/office/powerpoint/2010/main" val="1652244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Fotos green">
    <p:bg>
      <p:bgPr>
        <a:solidFill>
          <a:schemeClr val="accent1"/>
        </a:solidFill>
        <a:effectLst/>
      </p:bgPr>
    </p:bg>
    <p:spTree>
      <p:nvGrpSpPr>
        <p:cNvPr id="1" name=""/>
        <p:cNvGrpSpPr/>
        <p:nvPr/>
      </p:nvGrpSpPr>
      <p:grpSpPr>
        <a:xfrm>
          <a:off x="0" y="0"/>
          <a:ext cx="0" cy="0"/>
          <a:chOff x="0" y="0"/>
          <a:chExt cx="0" cy="0"/>
        </a:xfrm>
      </p:grpSpPr>
      <p:sp>
        <p:nvSpPr>
          <p:cNvPr id="2" name="Bildplatzhalter 6">
            <a:extLst>
              <a:ext uri="{FF2B5EF4-FFF2-40B4-BE49-F238E27FC236}">
                <a16:creationId xmlns:a16="http://schemas.microsoft.com/office/drawing/2014/main" id="{9AA117C6-10BB-DC74-74C8-AFC54953C8AD}"/>
              </a:ext>
            </a:extLst>
          </p:cNvPr>
          <p:cNvSpPr>
            <a:spLocks noGrp="1"/>
          </p:cNvSpPr>
          <p:nvPr>
            <p:ph type="pic" sz="quarter" idx="11"/>
          </p:nvPr>
        </p:nvSpPr>
        <p:spPr>
          <a:xfrm>
            <a:off x="493058" y="448235"/>
            <a:ext cx="11205883" cy="5342964"/>
          </a:xfrm>
          <a:prstGeom prst="round1Rect">
            <a:avLst>
              <a:gd name="adj" fmla="val 36127"/>
            </a:avLst>
          </a:prstGeom>
        </p:spPr>
        <p:txBody>
          <a:bodyPr/>
          <a:lstStyle/>
          <a:p>
            <a:endParaRPr lang="de-DE" dirty="0"/>
          </a:p>
        </p:txBody>
      </p:sp>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bg1"/>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
        <p:nvSpPr>
          <p:cNvPr id="5" name="Datumsplatzhalter 3">
            <a:extLst>
              <a:ext uri="{FF2B5EF4-FFF2-40B4-BE49-F238E27FC236}">
                <a16:creationId xmlns:a16="http://schemas.microsoft.com/office/drawing/2014/main" id="{CC63FD7A-433D-C795-3D0A-06874965D152}"/>
              </a:ext>
            </a:extLst>
          </p:cNvPr>
          <p:cNvSpPr txBox="1">
            <a:spLocks/>
          </p:cNvSpPr>
          <p:nvPr userDrawn="1"/>
        </p:nvSpPr>
        <p:spPr>
          <a:xfrm>
            <a:off x="11412896" y="1"/>
            <a:ext cx="817604" cy="75828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bg1"/>
                </a:solidFill>
              </a:rPr>
              <a:t>‹Nr.›</a:t>
            </a:fld>
            <a:endParaRPr lang="de-DE" spc="300" dirty="0">
              <a:solidFill>
                <a:schemeClr val="bg1"/>
              </a:solidFill>
            </a:endParaRPr>
          </a:p>
        </p:txBody>
      </p:sp>
      <p:sp>
        <p:nvSpPr>
          <p:cNvPr id="6" name="Freihandform 5">
            <a:extLst>
              <a:ext uri="{FF2B5EF4-FFF2-40B4-BE49-F238E27FC236}">
                <a16:creationId xmlns:a16="http://schemas.microsoft.com/office/drawing/2014/main" id="{6A0C996F-96F2-8ABF-BA89-6B066156E123}"/>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bg1"/>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3583499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zwei Fotos weiß">
    <p:spTree>
      <p:nvGrpSpPr>
        <p:cNvPr id="1" name=""/>
        <p:cNvGrpSpPr/>
        <p:nvPr/>
      </p:nvGrpSpPr>
      <p:grpSpPr>
        <a:xfrm>
          <a:off x="0" y="0"/>
          <a:ext cx="0" cy="0"/>
          <a:chOff x="0" y="0"/>
          <a:chExt cx="0" cy="0"/>
        </a:xfrm>
      </p:grpSpPr>
      <p:sp>
        <p:nvSpPr>
          <p:cNvPr id="2" name="Bildplatzhalter 6">
            <a:extLst>
              <a:ext uri="{FF2B5EF4-FFF2-40B4-BE49-F238E27FC236}">
                <a16:creationId xmlns:a16="http://schemas.microsoft.com/office/drawing/2014/main" id="{9AA117C6-10BB-DC74-74C8-AFC54953C8AD}"/>
              </a:ext>
            </a:extLst>
          </p:cNvPr>
          <p:cNvSpPr>
            <a:spLocks noGrp="1"/>
          </p:cNvSpPr>
          <p:nvPr>
            <p:ph type="pic" sz="quarter" idx="11"/>
          </p:nvPr>
        </p:nvSpPr>
        <p:spPr>
          <a:xfrm>
            <a:off x="6309359" y="448235"/>
            <a:ext cx="5389582" cy="5342964"/>
          </a:xfrm>
          <a:prstGeom prst="round1Rect">
            <a:avLst>
              <a:gd name="adj" fmla="val 36127"/>
            </a:avLst>
          </a:prstGeom>
        </p:spPr>
        <p:txBody>
          <a:bodyPr/>
          <a:lstStyle/>
          <a:p>
            <a:endParaRPr lang="de-DE" dirty="0"/>
          </a:p>
        </p:txBody>
      </p:sp>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tx2"/>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
        <p:nvSpPr>
          <p:cNvPr id="4" name="Bildplatzhalter 6">
            <a:extLst>
              <a:ext uri="{FF2B5EF4-FFF2-40B4-BE49-F238E27FC236}">
                <a16:creationId xmlns:a16="http://schemas.microsoft.com/office/drawing/2014/main" id="{31AA7E52-4BB3-5F2A-50E2-8DE7987CA12C}"/>
              </a:ext>
            </a:extLst>
          </p:cNvPr>
          <p:cNvSpPr>
            <a:spLocks noGrp="1"/>
          </p:cNvSpPr>
          <p:nvPr>
            <p:ph type="pic" sz="quarter" idx="13"/>
          </p:nvPr>
        </p:nvSpPr>
        <p:spPr>
          <a:xfrm>
            <a:off x="493059" y="448235"/>
            <a:ext cx="5389582" cy="5342964"/>
          </a:xfrm>
          <a:prstGeom prst="round1Rect">
            <a:avLst>
              <a:gd name="adj" fmla="val 36127"/>
            </a:avLst>
          </a:prstGeom>
        </p:spPr>
        <p:txBody>
          <a:bodyPr/>
          <a:lstStyle/>
          <a:p>
            <a:endParaRPr lang="de-DE" dirty="0"/>
          </a:p>
        </p:txBody>
      </p:sp>
    </p:spTree>
    <p:extLst>
      <p:ext uri="{BB962C8B-B14F-4D97-AF65-F5344CB8AC3E}">
        <p14:creationId xmlns:p14="http://schemas.microsoft.com/office/powerpoint/2010/main" val="540691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zwei Fotos lime">
    <p:bg>
      <p:bgPr>
        <a:solidFill>
          <a:schemeClr val="accent2"/>
        </a:solidFill>
        <a:effectLst/>
      </p:bgPr>
    </p:bg>
    <p:spTree>
      <p:nvGrpSpPr>
        <p:cNvPr id="1" name=""/>
        <p:cNvGrpSpPr/>
        <p:nvPr/>
      </p:nvGrpSpPr>
      <p:grpSpPr>
        <a:xfrm>
          <a:off x="0" y="0"/>
          <a:ext cx="0" cy="0"/>
          <a:chOff x="0" y="0"/>
          <a:chExt cx="0" cy="0"/>
        </a:xfrm>
      </p:grpSpPr>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tx2"/>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
        <p:nvSpPr>
          <p:cNvPr id="4" name="Bildplatzhalter 6">
            <a:extLst>
              <a:ext uri="{FF2B5EF4-FFF2-40B4-BE49-F238E27FC236}">
                <a16:creationId xmlns:a16="http://schemas.microsoft.com/office/drawing/2014/main" id="{EDFAE48C-DA09-EBCB-DFDC-21E774141841}"/>
              </a:ext>
            </a:extLst>
          </p:cNvPr>
          <p:cNvSpPr>
            <a:spLocks noGrp="1"/>
          </p:cNvSpPr>
          <p:nvPr>
            <p:ph type="pic" sz="quarter" idx="11"/>
          </p:nvPr>
        </p:nvSpPr>
        <p:spPr>
          <a:xfrm>
            <a:off x="6309359" y="448235"/>
            <a:ext cx="5389582" cy="5342964"/>
          </a:xfrm>
          <a:prstGeom prst="round1Rect">
            <a:avLst>
              <a:gd name="adj" fmla="val 36127"/>
            </a:avLst>
          </a:prstGeom>
        </p:spPr>
        <p:txBody>
          <a:bodyPr/>
          <a:lstStyle/>
          <a:p>
            <a:endParaRPr lang="de-DE" dirty="0"/>
          </a:p>
        </p:txBody>
      </p:sp>
      <p:sp>
        <p:nvSpPr>
          <p:cNvPr id="5" name="Bildplatzhalter 6">
            <a:extLst>
              <a:ext uri="{FF2B5EF4-FFF2-40B4-BE49-F238E27FC236}">
                <a16:creationId xmlns:a16="http://schemas.microsoft.com/office/drawing/2014/main" id="{858A99BE-F10B-C6FF-F3CF-CC78286CD35E}"/>
              </a:ext>
            </a:extLst>
          </p:cNvPr>
          <p:cNvSpPr>
            <a:spLocks noGrp="1"/>
          </p:cNvSpPr>
          <p:nvPr>
            <p:ph type="pic" sz="quarter" idx="13"/>
          </p:nvPr>
        </p:nvSpPr>
        <p:spPr>
          <a:xfrm>
            <a:off x="493059" y="448235"/>
            <a:ext cx="5389582" cy="5342964"/>
          </a:xfrm>
          <a:prstGeom prst="round1Rect">
            <a:avLst>
              <a:gd name="adj" fmla="val 36127"/>
            </a:avLst>
          </a:prstGeom>
        </p:spPr>
        <p:txBody>
          <a:bodyPr/>
          <a:lstStyle/>
          <a:p>
            <a:endParaRPr lang="de-DE" dirty="0"/>
          </a:p>
        </p:txBody>
      </p:sp>
    </p:spTree>
    <p:extLst>
      <p:ext uri="{BB962C8B-B14F-4D97-AF65-F5344CB8AC3E}">
        <p14:creationId xmlns:p14="http://schemas.microsoft.com/office/powerpoint/2010/main" val="1478053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zwei Fotos green">
    <p:bg>
      <p:bgPr>
        <a:solidFill>
          <a:schemeClr val="accent1"/>
        </a:solidFill>
        <a:effectLst/>
      </p:bgPr>
    </p:bg>
    <p:spTree>
      <p:nvGrpSpPr>
        <p:cNvPr id="1" name=""/>
        <p:cNvGrpSpPr/>
        <p:nvPr/>
      </p:nvGrpSpPr>
      <p:grpSpPr>
        <a:xfrm>
          <a:off x="0" y="0"/>
          <a:ext cx="0" cy="0"/>
          <a:chOff x="0" y="0"/>
          <a:chExt cx="0" cy="0"/>
        </a:xfrm>
      </p:grpSpPr>
      <p:sp>
        <p:nvSpPr>
          <p:cNvPr id="3" name="Inhaltsplatzhalter 12">
            <a:extLst>
              <a:ext uri="{FF2B5EF4-FFF2-40B4-BE49-F238E27FC236}">
                <a16:creationId xmlns:a16="http://schemas.microsoft.com/office/drawing/2014/main" id="{59B178BF-0FD2-6EB8-DCBC-F5EBEE5E23D3}"/>
              </a:ext>
            </a:extLst>
          </p:cNvPr>
          <p:cNvSpPr>
            <a:spLocks noGrp="1"/>
          </p:cNvSpPr>
          <p:nvPr>
            <p:ph sz="quarter" idx="12" hasCustomPrompt="1"/>
          </p:nvPr>
        </p:nvSpPr>
        <p:spPr>
          <a:xfrm>
            <a:off x="493058" y="6134285"/>
            <a:ext cx="10963836" cy="365125"/>
          </a:xfrm>
          <a:prstGeom prst="rect">
            <a:avLst/>
          </a:prstGeom>
        </p:spPr>
        <p:txBody>
          <a:bodyPr anchor="ctr">
            <a:normAutofit/>
          </a:bodyPr>
          <a:lstStyle>
            <a:lvl1pPr marL="0" indent="0" algn="l">
              <a:buNone/>
              <a:defRPr sz="1200" cap="all" spc="600" baseline="0">
                <a:solidFill>
                  <a:schemeClr val="bg1"/>
                </a:solidFill>
              </a:defRPr>
            </a:lvl1pPr>
            <a:lvl2pPr marL="457200" indent="0" algn="l">
              <a:buNone/>
              <a:defRPr sz="1100"/>
            </a:lvl2pPr>
            <a:lvl3pPr marL="914400" indent="0" algn="l">
              <a:buNone/>
              <a:defRPr sz="1050"/>
            </a:lvl3pPr>
            <a:lvl4pPr marL="1371600" indent="0" algn="l">
              <a:buNone/>
              <a:defRPr sz="1000"/>
            </a:lvl4pPr>
            <a:lvl5pPr marL="1828800" indent="0" algn="l">
              <a:buNone/>
              <a:defRPr sz="1000"/>
            </a:lvl5pPr>
          </a:lstStyle>
          <a:p>
            <a:pPr lvl="0"/>
            <a:r>
              <a:rPr lang="de-DE" dirty="0"/>
              <a:t>BILDERUNTERSCHIRFT</a:t>
            </a:r>
          </a:p>
        </p:txBody>
      </p:sp>
      <p:sp>
        <p:nvSpPr>
          <p:cNvPr id="5" name="Bildplatzhalter 6">
            <a:extLst>
              <a:ext uri="{FF2B5EF4-FFF2-40B4-BE49-F238E27FC236}">
                <a16:creationId xmlns:a16="http://schemas.microsoft.com/office/drawing/2014/main" id="{7DB48AE2-9AAB-E277-C570-ACFD92C531B4}"/>
              </a:ext>
            </a:extLst>
          </p:cNvPr>
          <p:cNvSpPr>
            <a:spLocks noGrp="1"/>
          </p:cNvSpPr>
          <p:nvPr>
            <p:ph type="pic" sz="quarter" idx="11"/>
          </p:nvPr>
        </p:nvSpPr>
        <p:spPr>
          <a:xfrm>
            <a:off x="6309359" y="448235"/>
            <a:ext cx="5389582" cy="5342964"/>
          </a:xfrm>
          <a:prstGeom prst="round1Rect">
            <a:avLst>
              <a:gd name="adj" fmla="val 36127"/>
            </a:avLst>
          </a:prstGeom>
        </p:spPr>
        <p:txBody>
          <a:bodyPr/>
          <a:lstStyle/>
          <a:p>
            <a:endParaRPr lang="de-DE" dirty="0"/>
          </a:p>
        </p:txBody>
      </p:sp>
      <p:sp>
        <p:nvSpPr>
          <p:cNvPr id="6" name="Bildplatzhalter 6">
            <a:extLst>
              <a:ext uri="{FF2B5EF4-FFF2-40B4-BE49-F238E27FC236}">
                <a16:creationId xmlns:a16="http://schemas.microsoft.com/office/drawing/2014/main" id="{B12BA036-306A-A677-56D6-82188DFD3C83}"/>
              </a:ext>
            </a:extLst>
          </p:cNvPr>
          <p:cNvSpPr>
            <a:spLocks noGrp="1"/>
          </p:cNvSpPr>
          <p:nvPr>
            <p:ph type="pic" sz="quarter" idx="13"/>
          </p:nvPr>
        </p:nvSpPr>
        <p:spPr>
          <a:xfrm>
            <a:off x="493059" y="448235"/>
            <a:ext cx="5389582" cy="5342964"/>
          </a:xfrm>
          <a:prstGeom prst="round1Rect">
            <a:avLst>
              <a:gd name="adj" fmla="val 36127"/>
            </a:avLst>
          </a:prstGeom>
        </p:spPr>
        <p:txBody>
          <a:bodyPr/>
          <a:lstStyle/>
          <a:p>
            <a:endParaRPr lang="de-DE" dirty="0"/>
          </a:p>
        </p:txBody>
      </p:sp>
      <p:sp>
        <p:nvSpPr>
          <p:cNvPr id="4" name="Datumsplatzhalter 3">
            <a:extLst>
              <a:ext uri="{FF2B5EF4-FFF2-40B4-BE49-F238E27FC236}">
                <a16:creationId xmlns:a16="http://schemas.microsoft.com/office/drawing/2014/main" id="{41D18453-571F-255B-C4FC-CAC41BA01755}"/>
              </a:ext>
            </a:extLst>
          </p:cNvPr>
          <p:cNvSpPr txBox="1">
            <a:spLocks/>
          </p:cNvSpPr>
          <p:nvPr userDrawn="1"/>
        </p:nvSpPr>
        <p:spPr>
          <a:xfrm>
            <a:off x="11412896" y="1"/>
            <a:ext cx="817604" cy="75828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bg1"/>
                </a:solidFill>
              </a:rPr>
              <a:t>‹Nr.›</a:t>
            </a:fld>
            <a:endParaRPr lang="de-DE" spc="300" dirty="0">
              <a:solidFill>
                <a:schemeClr val="bg1"/>
              </a:solidFill>
            </a:endParaRPr>
          </a:p>
        </p:txBody>
      </p:sp>
      <p:sp>
        <p:nvSpPr>
          <p:cNvPr id="7" name="Freihandform 6">
            <a:extLst>
              <a:ext uri="{FF2B5EF4-FFF2-40B4-BE49-F238E27FC236}">
                <a16:creationId xmlns:a16="http://schemas.microsoft.com/office/drawing/2014/main" id="{A5781035-BBAD-DB0E-2BC7-1C75DCBEC767}"/>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bg1"/>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1077906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8_Frage + Dan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0A0FE7-5C31-EF28-A708-A0E80B1BBDDE}"/>
              </a:ext>
            </a:extLst>
          </p:cNvPr>
          <p:cNvSpPr>
            <a:spLocks noGrp="1"/>
          </p:cNvSpPr>
          <p:nvPr>
            <p:ph type="ctrTitle" hasCustomPrompt="1"/>
          </p:nvPr>
        </p:nvSpPr>
        <p:spPr>
          <a:xfrm>
            <a:off x="900951" y="1122363"/>
            <a:ext cx="9144000" cy="2387600"/>
          </a:xfrm>
        </p:spPr>
        <p:txBody>
          <a:bodyPr anchor="b">
            <a:normAutofit/>
          </a:bodyPr>
          <a:lstStyle>
            <a:lvl1pPr algn="l">
              <a:defRPr sz="8000"/>
            </a:lvl1pPr>
          </a:lstStyle>
          <a:p>
            <a:r>
              <a:rPr lang="de-DE" dirty="0"/>
              <a:t>Haben sie noch Fragen?</a:t>
            </a:r>
          </a:p>
        </p:txBody>
      </p:sp>
      <p:sp>
        <p:nvSpPr>
          <p:cNvPr id="3" name="Untertitel 2">
            <a:extLst>
              <a:ext uri="{FF2B5EF4-FFF2-40B4-BE49-F238E27FC236}">
                <a16:creationId xmlns:a16="http://schemas.microsoft.com/office/drawing/2014/main" id="{2224614A-0D82-05DB-6CAC-CB93F9DD2EFE}"/>
              </a:ext>
            </a:extLst>
          </p:cNvPr>
          <p:cNvSpPr>
            <a:spLocks noGrp="1"/>
          </p:cNvSpPr>
          <p:nvPr>
            <p:ph type="subTitle" idx="1" hasCustomPrompt="1"/>
          </p:nvPr>
        </p:nvSpPr>
        <p:spPr>
          <a:xfrm>
            <a:off x="900951" y="3670300"/>
            <a:ext cx="9144000" cy="15875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Vielen Dank für ihre Aufmerksamkeit</a:t>
            </a:r>
          </a:p>
        </p:txBody>
      </p:sp>
      <p:sp>
        <p:nvSpPr>
          <p:cNvPr id="4" name="Datumsplatzhalter 3">
            <a:extLst>
              <a:ext uri="{FF2B5EF4-FFF2-40B4-BE49-F238E27FC236}">
                <a16:creationId xmlns:a16="http://schemas.microsoft.com/office/drawing/2014/main" id="{EBCAC70E-CFF8-4029-6022-49BDFEBC0D14}"/>
              </a:ext>
            </a:extLst>
          </p:cNvPr>
          <p:cNvSpPr>
            <a:spLocks noGrp="1"/>
          </p:cNvSpPr>
          <p:nvPr>
            <p:ph type="dt" sz="half" idx="10"/>
          </p:nvPr>
        </p:nvSpPr>
        <p:spPr>
          <a:xfrm>
            <a:off x="381000" y="6309414"/>
            <a:ext cx="2785712" cy="548586"/>
          </a:xfrm>
        </p:spPr>
        <p:txBody>
          <a:bodyPr/>
          <a:lstStyle/>
          <a:p>
            <a:r>
              <a:rPr lang="de-DE"/>
              <a:t>HEUKELBACH.ORG</a:t>
            </a:r>
          </a:p>
        </p:txBody>
      </p:sp>
    </p:spTree>
    <p:extLst>
      <p:ext uri="{BB962C8B-B14F-4D97-AF65-F5344CB8AC3E}">
        <p14:creationId xmlns:p14="http://schemas.microsoft.com/office/powerpoint/2010/main" val="254911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Fragen + Liste">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EBCAC70E-CFF8-4029-6022-49BDFEBC0D14}"/>
              </a:ext>
            </a:extLst>
          </p:cNvPr>
          <p:cNvSpPr>
            <a:spLocks noGrp="1"/>
          </p:cNvSpPr>
          <p:nvPr>
            <p:ph type="dt" sz="half" idx="10"/>
          </p:nvPr>
        </p:nvSpPr>
        <p:spPr>
          <a:xfrm>
            <a:off x="381000" y="6309414"/>
            <a:ext cx="2785712" cy="548586"/>
          </a:xfrm>
        </p:spPr>
        <p:txBody>
          <a:bodyPr/>
          <a:lstStyle/>
          <a:p>
            <a:r>
              <a:rPr lang="de-DE"/>
              <a:t>HEUKELBACH.ORG</a:t>
            </a:r>
          </a:p>
        </p:txBody>
      </p:sp>
      <p:sp>
        <p:nvSpPr>
          <p:cNvPr id="5" name="Inhaltsplatzhalter 2">
            <a:extLst>
              <a:ext uri="{FF2B5EF4-FFF2-40B4-BE49-F238E27FC236}">
                <a16:creationId xmlns:a16="http://schemas.microsoft.com/office/drawing/2014/main" id="{63B97355-700E-085E-6998-241CA751D22B}"/>
              </a:ext>
            </a:extLst>
          </p:cNvPr>
          <p:cNvSpPr>
            <a:spLocks noGrp="1"/>
          </p:cNvSpPr>
          <p:nvPr>
            <p:ph idx="11"/>
          </p:nvPr>
        </p:nvSpPr>
        <p:spPr>
          <a:xfrm>
            <a:off x="793366" y="2115671"/>
            <a:ext cx="9480186" cy="378461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itel 1">
            <a:extLst>
              <a:ext uri="{FF2B5EF4-FFF2-40B4-BE49-F238E27FC236}">
                <a16:creationId xmlns:a16="http://schemas.microsoft.com/office/drawing/2014/main" id="{7589C8AC-AA32-9DA9-AC63-1607421145DC}"/>
              </a:ext>
            </a:extLst>
          </p:cNvPr>
          <p:cNvSpPr>
            <a:spLocks noGrp="1"/>
          </p:cNvSpPr>
          <p:nvPr>
            <p:ph type="ctrTitle" hasCustomPrompt="1"/>
          </p:nvPr>
        </p:nvSpPr>
        <p:spPr>
          <a:xfrm>
            <a:off x="793366" y="512743"/>
            <a:ext cx="9480186" cy="1193800"/>
          </a:xfrm>
        </p:spPr>
        <p:txBody>
          <a:bodyPr anchor="b">
            <a:noAutofit/>
          </a:bodyPr>
          <a:lstStyle>
            <a:lvl1pPr algn="l">
              <a:defRPr sz="5400"/>
            </a:lvl1pPr>
          </a:lstStyle>
          <a:p>
            <a:r>
              <a:rPr lang="de-DE" dirty="0"/>
              <a:t>Konkrete Fragen zum Schluss</a:t>
            </a:r>
          </a:p>
        </p:txBody>
      </p:sp>
    </p:spTree>
    <p:extLst>
      <p:ext uri="{BB962C8B-B14F-4D97-AF65-F5344CB8AC3E}">
        <p14:creationId xmlns:p14="http://schemas.microsoft.com/office/powerpoint/2010/main" val="2026354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Da wo">
    <p:spTree>
      <p:nvGrpSpPr>
        <p:cNvPr id="1" name=""/>
        <p:cNvGrpSpPr/>
        <p:nvPr/>
      </p:nvGrpSpPr>
      <p:grpSpPr>
        <a:xfrm>
          <a:off x="0" y="0"/>
          <a:ext cx="0" cy="0"/>
          <a:chOff x="0" y="0"/>
          <a:chExt cx="0" cy="0"/>
        </a:xfrm>
      </p:grpSpPr>
      <p:sp>
        <p:nvSpPr>
          <p:cNvPr id="6" name="Eine Ecke des Rechtecks abrunden 5">
            <a:extLst>
              <a:ext uri="{FF2B5EF4-FFF2-40B4-BE49-F238E27FC236}">
                <a16:creationId xmlns:a16="http://schemas.microsoft.com/office/drawing/2014/main" id="{97D42956-B0A8-1549-3469-9DAFEBE6102F}"/>
              </a:ext>
            </a:extLst>
          </p:cNvPr>
          <p:cNvSpPr/>
          <p:nvPr userDrawn="1"/>
        </p:nvSpPr>
        <p:spPr>
          <a:xfrm flipV="1">
            <a:off x="0" y="0"/>
            <a:ext cx="11546958" cy="6592186"/>
          </a:xfrm>
          <a:prstGeom prst="round1Rect">
            <a:avLst>
              <a:gd name="adj" fmla="val 29990"/>
            </a:avLst>
          </a:prstGeom>
          <a:solidFill>
            <a:schemeClr val="accent1"/>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itel 1">
            <a:extLst>
              <a:ext uri="{FF2B5EF4-FFF2-40B4-BE49-F238E27FC236}">
                <a16:creationId xmlns:a16="http://schemas.microsoft.com/office/drawing/2014/main" id="{7589C8AC-AA32-9DA9-AC63-1607421145DC}"/>
              </a:ext>
            </a:extLst>
          </p:cNvPr>
          <p:cNvSpPr>
            <a:spLocks noGrp="1"/>
          </p:cNvSpPr>
          <p:nvPr>
            <p:ph type="ctrTitle" hasCustomPrompt="1"/>
          </p:nvPr>
        </p:nvSpPr>
        <p:spPr>
          <a:xfrm>
            <a:off x="984751" y="723013"/>
            <a:ext cx="8860999" cy="4827181"/>
          </a:xfrm>
        </p:spPr>
        <p:txBody>
          <a:bodyPr anchor="b">
            <a:noAutofit/>
          </a:bodyPr>
          <a:lstStyle>
            <a:lvl1pPr algn="l">
              <a:defRPr sz="9600" b="0"/>
            </a:lvl1pPr>
          </a:lstStyle>
          <a:p>
            <a:r>
              <a:rPr lang="de-DE" dirty="0"/>
              <a:t>Da, wo man </a:t>
            </a:r>
            <a:r>
              <a:rPr lang="de-DE" dirty="0" err="1"/>
              <a:t>Powerpoint</a:t>
            </a:r>
            <a:r>
              <a:rPr lang="de-DE" dirty="0"/>
              <a:t> benutzt.</a:t>
            </a:r>
          </a:p>
        </p:txBody>
      </p:sp>
    </p:spTree>
    <p:extLst>
      <p:ext uri="{BB962C8B-B14F-4D97-AF65-F5344CB8AC3E}">
        <p14:creationId xmlns:p14="http://schemas.microsoft.com/office/powerpoint/2010/main" val="3468300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Logo">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63DDA73A-3B37-2E9F-4F5A-2BAFDA7D6F86}"/>
              </a:ext>
            </a:extLst>
          </p:cNvPr>
          <p:cNvSpPr/>
          <p:nvPr userDrawn="1"/>
        </p:nvSpPr>
        <p:spPr>
          <a:xfrm>
            <a:off x="0" y="0"/>
            <a:ext cx="12192000" cy="685800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Freihandform 19">
            <a:extLst>
              <a:ext uri="{FF2B5EF4-FFF2-40B4-BE49-F238E27FC236}">
                <a16:creationId xmlns:a16="http://schemas.microsoft.com/office/drawing/2014/main" id="{FF372BC0-9301-AFFE-AB16-52B3D2003C14}"/>
              </a:ext>
            </a:extLst>
          </p:cNvPr>
          <p:cNvSpPr/>
          <p:nvPr/>
        </p:nvSpPr>
        <p:spPr>
          <a:xfrm>
            <a:off x="2502348" y="2673303"/>
            <a:ext cx="7187304" cy="1511394"/>
          </a:xfrm>
          <a:custGeom>
            <a:avLst/>
            <a:gdLst>
              <a:gd name="connsiteX0" fmla="*/ 4588333 w 6302131"/>
              <a:gd name="connsiteY0" fmla="*/ 1054853 h 1325255"/>
              <a:gd name="connsiteX1" fmla="*/ 4556470 w 6302131"/>
              <a:gd name="connsiteY1" fmla="*/ 1062822 h 1325255"/>
              <a:gd name="connsiteX2" fmla="*/ 4534848 w 6302131"/>
              <a:gd name="connsiteY2" fmla="*/ 1084454 h 1325255"/>
              <a:gd name="connsiteX3" fmla="*/ 4526882 w 6302131"/>
              <a:gd name="connsiteY3" fmla="*/ 1116903 h 1325255"/>
              <a:gd name="connsiteX4" fmla="*/ 4534848 w 6302131"/>
              <a:gd name="connsiteY4" fmla="*/ 1148782 h 1325255"/>
              <a:gd name="connsiteX5" fmla="*/ 4556470 w 6302131"/>
              <a:gd name="connsiteY5" fmla="*/ 1170414 h 1325255"/>
              <a:gd name="connsiteX6" fmla="*/ 4588333 w 6302131"/>
              <a:gd name="connsiteY6" fmla="*/ 1178383 h 1325255"/>
              <a:gd name="connsiteX7" fmla="*/ 4620197 w 6302131"/>
              <a:gd name="connsiteY7" fmla="*/ 1170414 h 1325255"/>
              <a:gd name="connsiteX8" fmla="*/ 4641250 w 6302131"/>
              <a:gd name="connsiteY8" fmla="*/ 1148782 h 1325255"/>
              <a:gd name="connsiteX9" fmla="*/ 4648581 w 6302131"/>
              <a:gd name="connsiteY9" fmla="*/ 1116618 h 1325255"/>
              <a:gd name="connsiteX10" fmla="*/ 4648646 w 6302131"/>
              <a:gd name="connsiteY10" fmla="*/ 1116903 h 1325255"/>
              <a:gd name="connsiteX11" fmla="*/ 4648646 w 6302131"/>
              <a:gd name="connsiteY11" fmla="*/ 1116333 h 1325255"/>
              <a:gd name="connsiteX12" fmla="*/ 4648581 w 6302131"/>
              <a:gd name="connsiteY12" fmla="*/ 1116618 h 1325255"/>
              <a:gd name="connsiteX13" fmla="*/ 4641250 w 6302131"/>
              <a:gd name="connsiteY13" fmla="*/ 1084454 h 1325255"/>
              <a:gd name="connsiteX14" fmla="*/ 4620197 w 6302131"/>
              <a:gd name="connsiteY14" fmla="*/ 1062822 h 1325255"/>
              <a:gd name="connsiteX15" fmla="*/ 4588333 w 6302131"/>
              <a:gd name="connsiteY15" fmla="*/ 1054853 h 1325255"/>
              <a:gd name="connsiteX16" fmla="*/ 4325460 w 6302131"/>
              <a:gd name="connsiteY16" fmla="*/ 1054853 h 1325255"/>
              <a:gd name="connsiteX17" fmla="*/ 4293597 w 6302131"/>
              <a:gd name="connsiteY17" fmla="*/ 1063392 h 1325255"/>
              <a:gd name="connsiteX18" fmla="*/ 4271975 w 6302131"/>
              <a:gd name="connsiteY18" fmla="*/ 1086731 h 1325255"/>
              <a:gd name="connsiteX19" fmla="*/ 4264009 w 6302131"/>
              <a:gd name="connsiteY19" fmla="*/ 1120887 h 1325255"/>
              <a:gd name="connsiteX20" fmla="*/ 4271975 w 6302131"/>
              <a:gd name="connsiteY20" fmla="*/ 1155043 h 1325255"/>
              <a:gd name="connsiteX21" fmla="*/ 4293597 w 6302131"/>
              <a:gd name="connsiteY21" fmla="*/ 1178383 h 1325255"/>
              <a:gd name="connsiteX22" fmla="*/ 4325460 w 6302131"/>
              <a:gd name="connsiteY22" fmla="*/ 1186922 h 1325255"/>
              <a:gd name="connsiteX23" fmla="*/ 4370410 w 6302131"/>
              <a:gd name="connsiteY23" fmla="*/ 1168137 h 1325255"/>
              <a:gd name="connsiteX24" fmla="*/ 4387400 w 6302131"/>
              <a:gd name="connsiteY24" fmla="*/ 1120543 h 1325255"/>
              <a:gd name="connsiteX25" fmla="*/ 4387480 w 6302131"/>
              <a:gd name="connsiteY25" fmla="*/ 1120887 h 1325255"/>
              <a:gd name="connsiteX26" fmla="*/ 4387480 w 6302131"/>
              <a:gd name="connsiteY26" fmla="*/ 1120318 h 1325255"/>
              <a:gd name="connsiteX27" fmla="*/ 4387400 w 6302131"/>
              <a:gd name="connsiteY27" fmla="*/ 1120543 h 1325255"/>
              <a:gd name="connsiteX28" fmla="*/ 4379514 w 6302131"/>
              <a:gd name="connsiteY28" fmla="*/ 1086731 h 1325255"/>
              <a:gd name="connsiteX29" fmla="*/ 4357892 w 6302131"/>
              <a:gd name="connsiteY29" fmla="*/ 1063392 h 1325255"/>
              <a:gd name="connsiteX30" fmla="*/ 4325460 w 6302131"/>
              <a:gd name="connsiteY30" fmla="*/ 1054853 h 1325255"/>
              <a:gd name="connsiteX31" fmla="*/ 2458605 w 6302131"/>
              <a:gd name="connsiteY31" fmla="*/ 1054853 h 1325255"/>
              <a:gd name="connsiteX32" fmla="*/ 2426172 w 6302131"/>
              <a:gd name="connsiteY32" fmla="*/ 1063392 h 1325255"/>
              <a:gd name="connsiteX33" fmla="*/ 2403982 w 6302131"/>
              <a:gd name="connsiteY33" fmla="*/ 1086162 h 1325255"/>
              <a:gd name="connsiteX34" fmla="*/ 2396016 w 6302131"/>
              <a:gd name="connsiteY34" fmla="*/ 1119749 h 1325255"/>
              <a:gd name="connsiteX35" fmla="*/ 2403982 w 6302131"/>
              <a:gd name="connsiteY35" fmla="*/ 1153905 h 1325255"/>
              <a:gd name="connsiteX36" fmla="*/ 2426172 w 6302131"/>
              <a:gd name="connsiteY36" fmla="*/ 1177245 h 1325255"/>
              <a:gd name="connsiteX37" fmla="*/ 2458605 w 6302131"/>
              <a:gd name="connsiteY37" fmla="*/ 1185784 h 1325255"/>
              <a:gd name="connsiteX38" fmla="*/ 2491606 w 6302131"/>
              <a:gd name="connsiteY38" fmla="*/ 1177245 h 1325255"/>
              <a:gd name="connsiteX39" fmla="*/ 2513797 w 6302131"/>
              <a:gd name="connsiteY39" fmla="*/ 1153905 h 1325255"/>
              <a:gd name="connsiteX40" fmla="*/ 2521763 w 6302131"/>
              <a:gd name="connsiteY40" fmla="*/ 1119749 h 1325255"/>
              <a:gd name="connsiteX41" fmla="*/ 2513797 w 6302131"/>
              <a:gd name="connsiteY41" fmla="*/ 1086162 h 1325255"/>
              <a:gd name="connsiteX42" fmla="*/ 2491606 w 6302131"/>
              <a:gd name="connsiteY42" fmla="*/ 1063392 h 1325255"/>
              <a:gd name="connsiteX43" fmla="*/ 2458605 w 6302131"/>
              <a:gd name="connsiteY43" fmla="*/ 1054853 h 1325255"/>
              <a:gd name="connsiteX44" fmla="*/ 2955902 w 6302131"/>
              <a:gd name="connsiteY44" fmla="*/ 1011588 h 1325255"/>
              <a:gd name="connsiteX45" fmla="*/ 3005973 w 6302131"/>
              <a:gd name="connsiteY45" fmla="*/ 1011588 h 1325255"/>
              <a:gd name="connsiteX46" fmla="*/ 3005973 w 6302131"/>
              <a:gd name="connsiteY46" fmla="*/ 1229618 h 1325255"/>
              <a:gd name="connsiteX47" fmla="*/ 2955902 w 6302131"/>
              <a:gd name="connsiteY47" fmla="*/ 1229618 h 1325255"/>
              <a:gd name="connsiteX48" fmla="*/ 2253199 w 6302131"/>
              <a:gd name="connsiteY48" fmla="*/ 1011588 h 1325255"/>
              <a:gd name="connsiteX49" fmla="*/ 2303270 w 6302131"/>
              <a:gd name="connsiteY49" fmla="*/ 1011588 h 1325255"/>
              <a:gd name="connsiteX50" fmla="*/ 2303270 w 6302131"/>
              <a:gd name="connsiteY50" fmla="*/ 1229618 h 1325255"/>
              <a:gd name="connsiteX51" fmla="*/ 2253199 w 6302131"/>
              <a:gd name="connsiteY51" fmla="*/ 1229618 h 1325255"/>
              <a:gd name="connsiteX52" fmla="*/ 1756471 w 6302131"/>
              <a:gd name="connsiteY52" fmla="*/ 1011588 h 1325255"/>
              <a:gd name="connsiteX53" fmla="*/ 1806542 w 6302131"/>
              <a:gd name="connsiteY53" fmla="*/ 1011588 h 1325255"/>
              <a:gd name="connsiteX54" fmla="*/ 1806542 w 6302131"/>
              <a:gd name="connsiteY54" fmla="*/ 1229618 h 1325255"/>
              <a:gd name="connsiteX55" fmla="*/ 1756471 w 6302131"/>
              <a:gd name="connsiteY55" fmla="*/ 1229618 h 1325255"/>
              <a:gd name="connsiteX56" fmla="*/ 4578092 w 6302131"/>
              <a:gd name="connsiteY56" fmla="*/ 1007603 h 1325255"/>
              <a:gd name="connsiteX57" fmla="*/ 4623611 w 6302131"/>
              <a:gd name="connsiteY57" fmla="*/ 1017850 h 1325255"/>
              <a:gd name="connsiteX58" fmla="*/ 4645232 w 6302131"/>
              <a:gd name="connsiteY58" fmla="*/ 1035497 h 1325255"/>
              <a:gd name="connsiteX59" fmla="*/ 4645232 w 6302131"/>
              <a:gd name="connsiteY59" fmla="*/ 1011588 h 1325255"/>
              <a:gd name="connsiteX60" fmla="*/ 4695304 w 6302131"/>
              <a:gd name="connsiteY60" fmla="*/ 1011588 h 1325255"/>
              <a:gd name="connsiteX61" fmla="*/ 4695304 w 6302131"/>
              <a:gd name="connsiteY61" fmla="*/ 1220509 h 1325255"/>
              <a:gd name="connsiteX62" fmla="*/ 4694166 w 6302131"/>
              <a:gd name="connsiteY62" fmla="*/ 1219940 h 1325255"/>
              <a:gd name="connsiteX63" fmla="*/ 4679372 w 6302131"/>
              <a:gd name="connsiteY63" fmla="*/ 1275159 h 1325255"/>
              <a:gd name="connsiteX64" fmla="*/ 4638973 w 6302131"/>
              <a:gd name="connsiteY64" fmla="*/ 1312161 h 1325255"/>
              <a:gd name="connsiteX65" fmla="*/ 4579230 w 6302131"/>
              <a:gd name="connsiteY65" fmla="*/ 1325255 h 1325255"/>
              <a:gd name="connsiteX66" fmla="*/ 4518917 w 6302131"/>
              <a:gd name="connsiteY66" fmla="*/ 1312731 h 1325255"/>
              <a:gd name="connsiteX67" fmla="*/ 4477380 w 6302131"/>
              <a:gd name="connsiteY67" fmla="*/ 1277436 h 1325255"/>
              <a:gd name="connsiteX68" fmla="*/ 4510382 w 6302131"/>
              <a:gd name="connsiteY68" fmla="*/ 1244419 h 1325255"/>
              <a:gd name="connsiteX69" fmla="*/ 4540538 w 6302131"/>
              <a:gd name="connsiteY69" fmla="*/ 1268897 h 1325255"/>
              <a:gd name="connsiteX70" fmla="*/ 4580936 w 6302131"/>
              <a:gd name="connsiteY70" fmla="*/ 1276867 h 1325255"/>
              <a:gd name="connsiteX71" fmla="*/ 4627594 w 6302131"/>
              <a:gd name="connsiteY71" fmla="*/ 1262066 h 1325255"/>
              <a:gd name="connsiteX72" fmla="*/ 4645232 w 6302131"/>
              <a:gd name="connsiteY72" fmla="*/ 1220509 h 1325255"/>
              <a:gd name="connsiteX73" fmla="*/ 4645232 w 6302131"/>
              <a:gd name="connsiteY73" fmla="*/ 1196031 h 1325255"/>
              <a:gd name="connsiteX74" fmla="*/ 4623042 w 6302131"/>
              <a:gd name="connsiteY74" fmla="*/ 1214817 h 1325255"/>
              <a:gd name="connsiteX75" fmla="*/ 4578092 w 6302131"/>
              <a:gd name="connsiteY75" fmla="*/ 1225063 h 1325255"/>
              <a:gd name="connsiteX76" fmla="*/ 4525744 w 6302131"/>
              <a:gd name="connsiteY76" fmla="*/ 1210832 h 1325255"/>
              <a:gd name="connsiteX77" fmla="*/ 4488760 w 6302131"/>
              <a:gd name="connsiteY77" fmla="*/ 1171552 h 1325255"/>
              <a:gd name="connsiteX78" fmla="*/ 4475104 w 6302131"/>
              <a:gd name="connsiteY78" fmla="*/ 1115764 h 1325255"/>
              <a:gd name="connsiteX79" fmla="*/ 4488760 w 6302131"/>
              <a:gd name="connsiteY79" fmla="*/ 1060545 h 1325255"/>
              <a:gd name="connsiteX80" fmla="*/ 4525744 w 6302131"/>
              <a:gd name="connsiteY80" fmla="*/ 1021835 h 1325255"/>
              <a:gd name="connsiteX81" fmla="*/ 4578092 w 6302131"/>
              <a:gd name="connsiteY81" fmla="*/ 1007603 h 1325255"/>
              <a:gd name="connsiteX82" fmla="*/ 2459174 w 6302131"/>
              <a:gd name="connsiteY82" fmla="*/ 1007603 h 1325255"/>
              <a:gd name="connsiteX83" fmla="*/ 2517210 w 6302131"/>
              <a:gd name="connsiteY83" fmla="*/ 1022404 h 1325255"/>
              <a:gd name="connsiteX84" fmla="*/ 2558178 w 6302131"/>
              <a:gd name="connsiteY84" fmla="*/ 1062822 h 1325255"/>
              <a:gd name="connsiteX85" fmla="*/ 2573541 w 6302131"/>
              <a:gd name="connsiteY85" fmla="*/ 1120318 h 1325255"/>
              <a:gd name="connsiteX86" fmla="*/ 2558178 w 6302131"/>
              <a:gd name="connsiteY86" fmla="*/ 1177814 h 1325255"/>
              <a:gd name="connsiteX87" fmla="*/ 2517210 w 6302131"/>
              <a:gd name="connsiteY87" fmla="*/ 1218802 h 1325255"/>
              <a:gd name="connsiteX88" fmla="*/ 2459174 w 6302131"/>
              <a:gd name="connsiteY88" fmla="*/ 1233602 h 1325255"/>
              <a:gd name="connsiteX89" fmla="*/ 2401706 w 6302131"/>
              <a:gd name="connsiteY89" fmla="*/ 1218802 h 1325255"/>
              <a:gd name="connsiteX90" fmla="*/ 2360738 w 6302131"/>
              <a:gd name="connsiteY90" fmla="*/ 1177814 h 1325255"/>
              <a:gd name="connsiteX91" fmla="*/ 2345376 w 6302131"/>
              <a:gd name="connsiteY91" fmla="*/ 1120318 h 1325255"/>
              <a:gd name="connsiteX92" fmla="*/ 2360738 w 6302131"/>
              <a:gd name="connsiteY92" fmla="*/ 1062822 h 1325255"/>
              <a:gd name="connsiteX93" fmla="*/ 2401706 w 6302131"/>
              <a:gd name="connsiteY93" fmla="*/ 1022404 h 1325255"/>
              <a:gd name="connsiteX94" fmla="*/ 2459174 w 6302131"/>
              <a:gd name="connsiteY94" fmla="*/ 1007603 h 1325255"/>
              <a:gd name="connsiteX95" fmla="*/ 4318063 w 6302131"/>
              <a:gd name="connsiteY95" fmla="*/ 1007034 h 1325255"/>
              <a:gd name="connsiteX96" fmla="*/ 4361875 w 6302131"/>
              <a:gd name="connsiteY96" fmla="*/ 1017850 h 1325255"/>
              <a:gd name="connsiteX97" fmla="*/ 4384066 w 6302131"/>
              <a:gd name="connsiteY97" fmla="*/ 1036636 h 1325255"/>
              <a:gd name="connsiteX98" fmla="*/ 4384066 w 6302131"/>
              <a:gd name="connsiteY98" fmla="*/ 1011588 h 1325255"/>
              <a:gd name="connsiteX99" fmla="*/ 4434137 w 6302131"/>
              <a:gd name="connsiteY99" fmla="*/ 1011588 h 1325255"/>
              <a:gd name="connsiteX100" fmla="*/ 4434137 w 6302131"/>
              <a:gd name="connsiteY100" fmla="*/ 1229618 h 1325255"/>
              <a:gd name="connsiteX101" fmla="*/ 4384066 w 6302131"/>
              <a:gd name="connsiteY101" fmla="*/ 1229618 h 1325255"/>
              <a:gd name="connsiteX102" fmla="*/ 4384635 w 6302131"/>
              <a:gd name="connsiteY102" fmla="*/ 1229048 h 1325255"/>
              <a:gd name="connsiteX103" fmla="*/ 4384635 w 6302131"/>
              <a:gd name="connsiteY103" fmla="*/ 1204570 h 1325255"/>
              <a:gd name="connsiteX104" fmla="*/ 4362445 w 6302131"/>
              <a:gd name="connsiteY104" fmla="*/ 1223356 h 1325255"/>
              <a:gd name="connsiteX105" fmla="*/ 4318063 w 6302131"/>
              <a:gd name="connsiteY105" fmla="*/ 1234172 h 1325255"/>
              <a:gd name="connsiteX106" fmla="*/ 4264578 w 6302131"/>
              <a:gd name="connsiteY106" fmla="*/ 1218802 h 1325255"/>
              <a:gd name="connsiteX107" fmla="*/ 4226456 w 6302131"/>
              <a:gd name="connsiteY107" fmla="*/ 1178383 h 1325255"/>
              <a:gd name="connsiteX108" fmla="*/ 4212800 w 6302131"/>
              <a:gd name="connsiteY108" fmla="*/ 1120887 h 1325255"/>
              <a:gd name="connsiteX109" fmla="*/ 4226456 w 6302131"/>
              <a:gd name="connsiteY109" fmla="*/ 1062822 h 1325255"/>
              <a:gd name="connsiteX110" fmla="*/ 4264578 w 6302131"/>
              <a:gd name="connsiteY110" fmla="*/ 1021835 h 1325255"/>
              <a:gd name="connsiteX111" fmla="*/ 4318063 w 6302131"/>
              <a:gd name="connsiteY111" fmla="*/ 1007034 h 1325255"/>
              <a:gd name="connsiteX112" fmla="*/ 2729444 w 6302131"/>
              <a:gd name="connsiteY112" fmla="*/ 1007034 h 1325255"/>
              <a:gd name="connsiteX113" fmla="*/ 2773256 w 6302131"/>
              <a:gd name="connsiteY113" fmla="*/ 1019558 h 1325255"/>
              <a:gd name="connsiteX114" fmla="*/ 2803413 w 6302131"/>
              <a:gd name="connsiteY114" fmla="*/ 1051437 h 1325255"/>
              <a:gd name="connsiteX115" fmla="*/ 2814223 w 6302131"/>
              <a:gd name="connsiteY115" fmla="*/ 1092424 h 1325255"/>
              <a:gd name="connsiteX116" fmla="*/ 2814223 w 6302131"/>
              <a:gd name="connsiteY116" fmla="*/ 1229618 h 1325255"/>
              <a:gd name="connsiteX117" fmla="*/ 2764152 w 6302131"/>
              <a:gd name="connsiteY117" fmla="*/ 1229618 h 1325255"/>
              <a:gd name="connsiteX118" fmla="*/ 2763583 w 6302131"/>
              <a:gd name="connsiteY118" fmla="*/ 1229048 h 1325255"/>
              <a:gd name="connsiteX119" fmla="*/ 2763583 w 6302131"/>
              <a:gd name="connsiteY119" fmla="*/ 1103240 h 1325255"/>
              <a:gd name="connsiteX120" fmla="*/ 2749927 w 6302131"/>
              <a:gd name="connsiteY120" fmla="*/ 1067376 h 1325255"/>
              <a:gd name="connsiteX121" fmla="*/ 2714650 w 6302131"/>
              <a:gd name="connsiteY121" fmla="*/ 1053714 h 1325255"/>
              <a:gd name="connsiteX122" fmla="*/ 2688477 w 6302131"/>
              <a:gd name="connsiteY122" fmla="*/ 1059976 h 1325255"/>
              <a:gd name="connsiteX123" fmla="*/ 2670838 w 6302131"/>
              <a:gd name="connsiteY123" fmla="*/ 1077623 h 1325255"/>
              <a:gd name="connsiteX124" fmla="*/ 2664579 w 6302131"/>
              <a:gd name="connsiteY124" fmla="*/ 1103809 h 1325255"/>
              <a:gd name="connsiteX125" fmla="*/ 2664579 w 6302131"/>
              <a:gd name="connsiteY125" fmla="*/ 1229618 h 1325255"/>
              <a:gd name="connsiteX126" fmla="*/ 2614508 w 6302131"/>
              <a:gd name="connsiteY126" fmla="*/ 1229618 h 1325255"/>
              <a:gd name="connsiteX127" fmla="*/ 2614508 w 6302131"/>
              <a:gd name="connsiteY127" fmla="*/ 1011588 h 1325255"/>
              <a:gd name="connsiteX128" fmla="*/ 2664579 w 6302131"/>
              <a:gd name="connsiteY128" fmla="*/ 1011588 h 1325255"/>
              <a:gd name="connsiteX129" fmla="*/ 2664579 w 6302131"/>
              <a:gd name="connsiteY129" fmla="*/ 1037205 h 1325255"/>
              <a:gd name="connsiteX130" fmla="*/ 2686201 w 6302131"/>
              <a:gd name="connsiteY130" fmla="*/ 1018419 h 1325255"/>
              <a:gd name="connsiteX131" fmla="*/ 2729444 w 6302131"/>
              <a:gd name="connsiteY131" fmla="*/ 1007034 h 1325255"/>
              <a:gd name="connsiteX132" fmla="*/ 2131435 w 6302131"/>
              <a:gd name="connsiteY132" fmla="*/ 1007034 h 1325255"/>
              <a:gd name="connsiteX133" fmla="*/ 2178093 w 6302131"/>
              <a:gd name="connsiteY133" fmla="*/ 1016142 h 1325255"/>
              <a:gd name="connsiteX134" fmla="*/ 2211663 w 6302131"/>
              <a:gd name="connsiteY134" fmla="*/ 1044036 h 1325255"/>
              <a:gd name="connsiteX135" fmla="*/ 2179800 w 6302131"/>
              <a:gd name="connsiteY135" fmla="*/ 1075915 h 1325255"/>
              <a:gd name="connsiteX136" fmla="*/ 2158178 w 6302131"/>
              <a:gd name="connsiteY136" fmla="*/ 1058268 h 1325255"/>
              <a:gd name="connsiteX137" fmla="*/ 2129729 w 6302131"/>
              <a:gd name="connsiteY137" fmla="*/ 1052575 h 1325255"/>
              <a:gd name="connsiteX138" fmla="*/ 2106400 w 6302131"/>
              <a:gd name="connsiteY138" fmla="*/ 1057130 h 1325255"/>
              <a:gd name="connsiteX139" fmla="*/ 2098434 w 6302131"/>
              <a:gd name="connsiteY139" fmla="*/ 1070223 h 1325255"/>
              <a:gd name="connsiteX140" fmla="*/ 2098434 w 6302131"/>
              <a:gd name="connsiteY140" fmla="*/ 1070792 h 1325255"/>
              <a:gd name="connsiteX141" fmla="*/ 2106400 w 6302131"/>
              <a:gd name="connsiteY141" fmla="*/ 1084454 h 1325255"/>
              <a:gd name="connsiteX142" fmla="*/ 2127453 w 6302131"/>
              <a:gd name="connsiteY142" fmla="*/ 1092993 h 1325255"/>
              <a:gd name="connsiteX143" fmla="*/ 2154764 w 6302131"/>
              <a:gd name="connsiteY143" fmla="*/ 1100963 h 1325255"/>
              <a:gd name="connsiteX144" fmla="*/ 2182076 w 6302131"/>
              <a:gd name="connsiteY144" fmla="*/ 1112918 h 1325255"/>
              <a:gd name="connsiteX145" fmla="*/ 2203128 w 6302131"/>
              <a:gd name="connsiteY145" fmla="*/ 1132842 h 1325255"/>
              <a:gd name="connsiteX146" fmla="*/ 2211094 w 6302131"/>
              <a:gd name="connsiteY146" fmla="*/ 1165290 h 1325255"/>
              <a:gd name="connsiteX147" fmla="*/ 2188904 w 6302131"/>
              <a:gd name="connsiteY147" fmla="*/ 1215386 h 1325255"/>
              <a:gd name="connsiteX148" fmla="*/ 2128591 w 6302131"/>
              <a:gd name="connsiteY148" fmla="*/ 1234172 h 1325255"/>
              <a:gd name="connsiteX149" fmla="*/ 2093882 w 6302131"/>
              <a:gd name="connsiteY149" fmla="*/ 1229618 h 1325255"/>
              <a:gd name="connsiteX150" fmla="*/ 2063157 w 6302131"/>
              <a:gd name="connsiteY150" fmla="*/ 1215955 h 1325255"/>
              <a:gd name="connsiteX151" fmla="*/ 2038690 w 6302131"/>
              <a:gd name="connsiteY151" fmla="*/ 1194323 h 1325255"/>
              <a:gd name="connsiteX152" fmla="*/ 2070554 w 6302131"/>
              <a:gd name="connsiteY152" fmla="*/ 1162444 h 1325255"/>
              <a:gd name="connsiteX153" fmla="*/ 2096727 w 6302131"/>
              <a:gd name="connsiteY153" fmla="*/ 1182368 h 1325255"/>
              <a:gd name="connsiteX154" fmla="*/ 2129729 w 6302131"/>
              <a:gd name="connsiteY154" fmla="*/ 1189200 h 1325255"/>
              <a:gd name="connsiteX155" fmla="*/ 2155333 w 6302131"/>
              <a:gd name="connsiteY155" fmla="*/ 1184076 h 1325255"/>
              <a:gd name="connsiteX156" fmla="*/ 2163868 w 6302131"/>
              <a:gd name="connsiteY156" fmla="*/ 1169275 h 1325255"/>
              <a:gd name="connsiteX157" fmla="*/ 2155902 w 6302131"/>
              <a:gd name="connsiteY157" fmla="*/ 1153905 h 1325255"/>
              <a:gd name="connsiteX158" fmla="*/ 2134849 w 6302131"/>
              <a:gd name="connsiteY158" fmla="*/ 1144797 h 1325255"/>
              <a:gd name="connsiteX159" fmla="*/ 2107538 w 6302131"/>
              <a:gd name="connsiteY159" fmla="*/ 1136827 h 1325255"/>
              <a:gd name="connsiteX160" fmla="*/ 2080226 w 6302131"/>
              <a:gd name="connsiteY160" fmla="*/ 1125442 h 1325255"/>
              <a:gd name="connsiteX161" fmla="*/ 2059174 w 6302131"/>
              <a:gd name="connsiteY161" fmla="*/ 1106087 h 1325255"/>
              <a:gd name="connsiteX162" fmla="*/ 2051208 w 6302131"/>
              <a:gd name="connsiteY162" fmla="*/ 1074208 h 1325255"/>
              <a:gd name="connsiteX163" fmla="*/ 2060881 w 6302131"/>
              <a:gd name="connsiteY163" fmla="*/ 1038344 h 1325255"/>
              <a:gd name="connsiteX164" fmla="*/ 2088761 w 6302131"/>
              <a:gd name="connsiteY164" fmla="*/ 1015004 h 1325255"/>
              <a:gd name="connsiteX165" fmla="*/ 2131435 w 6302131"/>
              <a:gd name="connsiteY165" fmla="*/ 1007034 h 1325255"/>
              <a:gd name="connsiteX166" fmla="*/ 1936272 w 6302131"/>
              <a:gd name="connsiteY166" fmla="*/ 1007034 h 1325255"/>
              <a:gd name="connsiteX167" fmla="*/ 1982929 w 6302131"/>
              <a:gd name="connsiteY167" fmla="*/ 1016142 h 1325255"/>
              <a:gd name="connsiteX168" fmla="*/ 2016500 w 6302131"/>
              <a:gd name="connsiteY168" fmla="*/ 1044036 h 1325255"/>
              <a:gd name="connsiteX169" fmla="*/ 1984636 w 6302131"/>
              <a:gd name="connsiteY169" fmla="*/ 1075915 h 1325255"/>
              <a:gd name="connsiteX170" fmla="*/ 1963015 w 6302131"/>
              <a:gd name="connsiteY170" fmla="*/ 1058268 h 1325255"/>
              <a:gd name="connsiteX171" fmla="*/ 1934565 w 6302131"/>
              <a:gd name="connsiteY171" fmla="*/ 1052575 h 1325255"/>
              <a:gd name="connsiteX172" fmla="*/ 1911237 w 6302131"/>
              <a:gd name="connsiteY172" fmla="*/ 1057130 h 1325255"/>
              <a:gd name="connsiteX173" fmla="*/ 1903271 w 6302131"/>
              <a:gd name="connsiteY173" fmla="*/ 1070223 h 1325255"/>
              <a:gd name="connsiteX174" fmla="*/ 1903271 w 6302131"/>
              <a:gd name="connsiteY174" fmla="*/ 1070792 h 1325255"/>
              <a:gd name="connsiteX175" fmla="*/ 1911237 w 6302131"/>
              <a:gd name="connsiteY175" fmla="*/ 1084454 h 1325255"/>
              <a:gd name="connsiteX176" fmla="*/ 1932289 w 6302131"/>
              <a:gd name="connsiteY176" fmla="*/ 1092993 h 1325255"/>
              <a:gd name="connsiteX177" fmla="*/ 1959601 w 6302131"/>
              <a:gd name="connsiteY177" fmla="*/ 1100963 h 1325255"/>
              <a:gd name="connsiteX178" fmla="*/ 1986912 w 6302131"/>
              <a:gd name="connsiteY178" fmla="*/ 1112918 h 1325255"/>
              <a:gd name="connsiteX179" fmla="*/ 2007965 w 6302131"/>
              <a:gd name="connsiteY179" fmla="*/ 1132842 h 1325255"/>
              <a:gd name="connsiteX180" fmla="*/ 2015931 w 6302131"/>
              <a:gd name="connsiteY180" fmla="*/ 1165290 h 1325255"/>
              <a:gd name="connsiteX181" fmla="*/ 1993740 w 6302131"/>
              <a:gd name="connsiteY181" fmla="*/ 1215386 h 1325255"/>
              <a:gd name="connsiteX182" fmla="*/ 1933427 w 6302131"/>
              <a:gd name="connsiteY182" fmla="*/ 1234172 h 1325255"/>
              <a:gd name="connsiteX183" fmla="*/ 1898719 w 6302131"/>
              <a:gd name="connsiteY183" fmla="*/ 1229618 h 1325255"/>
              <a:gd name="connsiteX184" fmla="*/ 1867993 w 6302131"/>
              <a:gd name="connsiteY184" fmla="*/ 1215955 h 1325255"/>
              <a:gd name="connsiteX185" fmla="*/ 1843527 w 6302131"/>
              <a:gd name="connsiteY185" fmla="*/ 1194323 h 1325255"/>
              <a:gd name="connsiteX186" fmla="*/ 1875390 w 6302131"/>
              <a:gd name="connsiteY186" fmla="*/ 1162444 h 1325255"/>
              <a:gd name="connsiteX187" fmla="*/ 1901564 w 6302131"/>
              <a:gd name="connsiteY187" fmla="*/ 1182368 h 1325255"/>
              <a:gd name="connsiteX188" fmla="*/ 1934565 w 6302131"/>
              <a:gd name="connsiteY188" fmla="*/ 1189200 h 1325255"/>
              <a:gd name="connsiteX189" fmla="*/ 1960170 w 6302131"/>
              <a:gd name="connsiteY189" fmla="*/ 1184076 h 1325255"/>
              <a:gd name="connsiteX190" fmla="*/ 1968705 w 6302131"/>
              <a:gd name="connsiteY190" fmla="*/ 1169275 h 1325255"/>
              <a:gd name="connsiteX191" fmla="*/ 1960739 w 6302131"/>
              <a:gd name="connsiteY191" fmla="*/ 1153905 h 1325255"/>
              <a:gd name="connsiteX192" fmla="*/ 1939686 w 6302131"/>
              <a:gd name="connsiteY192" fmla="*/ 1144797 h 1325255"/>
              <a:gd name="connsiteX193" fmla="*/ 1912374 w 6302131"/>
              <a:gd name="connsiteY193" fmla="*/ 1136827 h 1325255"/>
              <a:gd name="connsiteX194" fmla="*/ 1885063 w 6302131"/>
              <a:gd name="connsiteY194" fmla="*/ 1125442 h 1325255"/>
              <a:gd name="connsiteX195" fmla="*/ 1864010 w 6302131"/>
              <a:gd name="connsiteY195" fmla="*/ 1106087 h 1325255"/>
              <a:gd name="connsiteX196" fmla="*/ 1856044 w 6302131"/>
              <a:gd name="connsiteY196" fmla="*/ 1074208 h 1325255"/>
              <a:gd name="connsiteX197" fmla="*/ 1865717 w 6302131"/>
              <a:gd name="connsiteY197" fmla="*/ 1038344 h 1325255"/>
              <a:gd name="connsiteX198" fmla="*/ 1893598 w 6302131"/>
              <a:gd name="connsiteY198" fmla="*/ 1015004 h 1325255"/>
              <a:gd name="connsiteX199" fmla="*/ 1936272 w 6302131"/>
              <a:gd name="connsiteY199" fmla="*/ 1007034 h 1325255"/>
              <a:gd name="connsiteX200" fmla="*/ 3174963 w 6302131"/>
              <a:gd name="connsiteY200" fmla="*/ 1006465 h 1325255"/>
              <a:gd name="connsiteX201" fmla="*/ 3216499 w 6302131"/>
              <a:gd name="connsiteY201" fmla="*/ 1016712 h 1325255"/>
              <a:gd name="connsiteX202" fmla="*/ 3244949 w 6302131"/>
              <a:gd name="connsiteY202" fmla="*/ 1043467 h 1325255"/>
              <a:gd name="connsiteX203" fmla="*/ 3274536 w 6302131"/>
              <a:gd name="connsiteY203" fmla="*/ 1016712 h 1325255"/>
              <a:gd name="connsiteX204" fmla="*/ 3317210 w 6302131"/>
              <a:gd name="connsiteY204" fmla="*/ 1006465 h 1325255"/>
              <a:gd name="connsiteX205" fmla="*/ 3359885 w 6302131"/>
              <a:gd name="connsiteY205" fmla="*/ 1016712 h 1325255"/>
              <a:gd name="connsiteX206" fmla="*/ 3390610 w 6302131"/>
              <a:gd name="connsiteY206" fmla="*/ 1045175 h 1325255"/>
              <a:gd name="connsiteX207" fmla="*/ 3401990 w 6302131"/>
              <a:gd name="connsiteY207" fmla="*/ 1089009 h 1325255"/>
              <a:gd name="connsiteX208" fmla="*/ 3401990 w 6302131"/>
              <a:gd name="connsiteY208" fmla="*/ 1229618 h 1325255"/>
              <a:gd name="connsiteX209" fmla="*/ 3351919 w 6302131"/>
              <a:gd name="connsiteY209" fmla="*/ 1229618 h 1325255"/>
              <a:gd name="connsiteX210" fmla="*/ 3353057 w 6302131"/>
              <a:gd name="connsiteY210" fmla="*/ 1229048 h 1325255"/>
              <a:gd name="connsiteX211" fmla="*/ 3353057 w 6302131"/>
              <a:gd name="connsiteY211" fmla="*/ 1099255 h 1325255"/>
              <a:gd name="connsiteX212" fmla="*/ 3339401 w 6302131"/>
              <a:gd name="connsiteY212" fmla="*/ 1065099 h 1325255"/>
              <a:gd name="connsiteX213" fmla="*/ 3305830 w 6302131"/>
              <a:gd name="connsiteY213" fmla="*/ 1053145 h 1325255"/>
              <a:gd name="connsiteX214" fmla="*/ 3281933 w 6302131"/>
              <a:gd name="connsiteY214" fmla="*/ 1058837 h 1325255"/>
              <a:gd name="connsiteX215" fmla="*/ 3264294 w 6302131"/>
              <a:gd name="connsiteY215" fmla="*/ 1074777 h 1325255"/>
              <a:gd name="connsiteX216" fmla="*/ 3257466 w 6302131"/>
              <a:gd name="connsiteY216" fmla="*/ 1099255 h 1325255"/>
              <a:gd name="connsiteX217" fmla="*/ 3257466 w 6302131"/>
              <a:gd name="connsiteY217" fmla="*/ 1229048 h 1325255"/>
              <a:gd name="connsiteX218" fmla="*/ 3207395 w 6302131"/>
              <a:gd name="connsiteY218" fmla="*/ 1229048 h 1325255"/>
              <a:gd name="connsiteX219" fmla="*/ 3207395 w 6302131"/>
              <a:gd name="connsiteY219" fmla="*/ 1099255 h 1325255"/>
              <a:gd name="connsiteX220" fmla="*/ 3193739 w 6302131"/>
              <a:gd name="connsiteY220" fmla="*/ 1065099 h 1325255"/>
              <a:gd name="connsiteX221" fmla="*/ 3160169 w 6302131"/>
              <a:gd name="connsiteY221" fmla="*/ 1053145 h 1325255"/>
              <a:gd name="connsiteX222" fmla="*/ 3135702 w 6302131"/>
              <a:gd name="connsiteY222" fmla="*/ 1058837 h 1325255"/>
              <a:gd name="connsiteX223" fmla="*/ 3118633 w 6302131"/>
              <a:gd name="connsiteY223" fmla="*/ 1074777 h 1325255"/>
              <a:gd name="connsiteX224" fmla="*/ 3112374 w 6302131"/>
              <a:gd name="connsiteY224" fmla="*/ 1099255 h 1325255"/>
              <a:gd name="connsiteX225" fmla="*/ 3112374 w 6302131"/>
              <a:gd name="connsiteY225" fmla="*/ 1229048 h 1325255"/>
              <a:gd name="connsiteX226" fmla="*/ 3062303 w 6302131"/>
              <a:gd name="connsiteY226" fmla="*/ 1229048 h 1325255"/>
              <a:gd name="connsiteX227" fmla="*/ 3062303 w 6302131"/>
              <a:gd name="connsiteY227" fmla="*/ 1011019 h 1325255"/>
              <a:gd name="connsiteX228" fmla="*/ 3112374 w 6302131"/>
              <a:gd name="connsiteY228" fmla="*/ 1011019 h 1325255"/>
              <a:gd name="connsiteX229" fmla="*/ 3112374 w 6302131"/>
              <a:gd name="connsiteY229" fmla="*/ 1034359 h 1325255"/>
              <a:gd name="connsiteX230" fmla="*/ 3133427 w 6302131"/>
              <a:gd name="connsiteY230" fmla="*/ 1016712 h 1325255"/>
              <a:gd name="connsiteX231" fmla="*/ 3174963 w 6302131"/>
              <a:gd name="connsiteY231" fmla="*/ 1006465 h 1325255"/>
              <a:gd name="connsiteX232" fmla="*/ 3663156 w 6302131"/>
              <a:gd name="connsiteY232" fmla="*/ 995649 h 1325255"/>
              <a:gd name="connsiteX233" fmla="*/ 3612516 w 6302131"/>
              <a:gd name="connsiteY233" fmla="*/ 1122595 h 1325255"/>
              <a:gd name="connsiteX234" fmla="*/ 3713227 w 6302131"/>
              <a:gd name="connsiteY234" fmla="*/ 1122595 h 1325255"/>
              <a:gd name="connsiteX235" fmla="*/ 4093881 w 6302131"/>
              <a:gd name="connsiteY235" fmla="*/ 912536 h 1325255"/>
              <a:gd name="connsiteX236" fmla="*/ 4143952 w 6302131"/>
              <a:gd name="connsiteY236" fmla="*/ 912536 h 1325255"/>
              <a:gd name="connsiteX237" fmla="*/ 4143952 w 6302131"/>
              <a:gd name="connsiteY237" fmla="*/ 1011588 h 1325255"/>
              <a:gd name="connsiteX238" fmla="*/ 4196300 w 6302131"/>
              <a:gd name="connsiteY238" fmla="*/ 1011588 h 1325255"/>
              <a:gd name="connsiteX239" fmla="*/ 4196300 w 6302131"/>
              <a:gd name="connsiteY239" fmla="*/ 1057130 h 1325255"/>
              <a:gd name="connsiteX240" fmla="*/ 4143952 w 6302131"/>
              <a:gd name="connsiteY240" fmla="*/ 1057130 h 1325255"/>
              <a:gd name="connsiteX241" fmla="*/ 4143952 w 6302131"/>
              <a:gd name="connsiteY241" fmla="*/ 1229618 h 1325255"/>
              <a:gd name="connsiteX242" fmla="*/ 4093881 w 6302131"/>
              <a:gd name="connsiteY242" fmla="*/ 1229618 h 1325255"/>
              <a:gd name="connsiteX243" fmla="*/ 4093881 w 6302131"/>
              <a:gd name="connsiteY243" fmla="*/ 1057130 h 1325255"/>
              <a:gd name="connsiteX244" fmla="*/ 4041534 w 6302131"/>
              <a:gd name="connsiteY244" fmla="*/ 1057130 h 1325255"/>
              <a:gd name="connsiteX245" fmla="*/ 4041534 w 6302131"/>
              <a:gd name="connsiteY245" fmla="*/ 1011588 h 1325255"/>
              <a:gd name="connsiteX246" fmla="*/ 4093881 w 6302131"/>
              <a:gd name="connsiteY246" fmla="*/ 1011588 h 1325255"/>
              <a:gd name="connsiteX247" fmla="*/ 3955617 w 6302131"/>
              <a:gd name="connsiteY247" fmla="*/ 912536 h 1325255"/>
              <a:gd name="connsiteX248" fmla="*/ 4005688 w 6302131"/>
              <a:gd name="connsiteY248" fmla="*/ 912536 h 1325255"/>
              <a:gd name="connsiteX249" fmla="*/ 4005688 w 6302131"/>
              <a:gd name="connsiteY249" fmla="*/ 1229618 h 1325255"/>
              <a:gd name="connsiteX250" fmla="*/ 3955617 w 6302131"/>
              <a:gd name="connsiteY250" fmla="*/ 1229618 h 1325255"/>
              <a:gd name="connsiteX251" fmla="*/ 3849785 w 6302131"/>
              <a:gd name="connsiteY251" fmla="*/ 912536 h 1325255"/>
              <a:gd name="connsiteX252" fmla="*/ 3899856 w 6302131"/>
              <a:gd name="connsiteY252" fmla="*/ 912536 h 1325255"/>
              <a:gd name="connsiteX253" fmla="*/ 3899856 w 6302131"/>
              <a:gd name="connsiteY253" fmla="*/ 1229618 h 1325255"/>
              <a:gd name="connsiteX254" fmla="*/ 3849785 w 6302131"/>
              <a:gd name="connsiteY254" fmla="*/ 1229618 h 1325255"/>
              <a:gd name="connsiteX255" fmla="*/ 2981506 w 6302131"/>
              <a:gd name="connsiteY255" fmla="*/ 912536 h 1325255"/>
              <a:gd name="connsiteX256" fmla="*/ 3002559 w 6302131"/>
              <a:gd name="connsiteY256" fmla="*/ 921075 h 1325255"/>
              <a:gd name="connsiteX257" fmla="*/ 3010525 w 6302131"/>
              <a:gd name="connsiteY257" fmla="*/ 942137 h 1325255"/>
              <a:gd name="connsiteX258" fmla="*/ 3002559 w 6302131"/>
              <a:gd name="connsiteY258" fmla="*/ 963200 h 1325255"/>
              <a:gd name="connsiteX259" fmla="*/ 2981506 w 6302131"/>
              <a:gd name="connsiteY259" fmla="*/ 971739 h 1325255"/>
              <a:gd name="connsiteX260" fmla="*/ 2960454 w 6302131"/>
              <a:gd name="connsiteY260" fmla="*/ 963200 h 1325255"/>
              <a:gd name="connsiteX261" fmla="*/ 2951919 w 6302131"/>
              <a:gd name="connsiteY261" fmla="*/ 942137 h 1325255"/>
              <a:gd name="connsiteX262" fmla="*/ 2960454 w 6302131"/>
              <a:gd name="connsiteY262" fmla="*/ 921075 h 1325255"/>
              <a:gd name="connsiteX263" fmla="*/ 2981506 w 6302131"/>
              <a:gd name="connsiteY263" fmla="*/ 912536 h 1325255"/>
              <a:gd name="connsiteX264" fmla="*/ 2278804 w 6302131"/>
              <a:gd name="connsiteY264" fmla="*/ 912536 h 1325255"/>
              <a:gd name="connsiteX265" fmla="*/ 2299857 w 6302131"/>
              <a:gd name="connsiteY265" fmla="*/ 921075 h 1325255"/>
              <a:gd name="connsiteX266" fmla="*/ 2307822 w 6302131"/>
              <a:gd name="connsiteY266" fmla="*/ 942137 h 1325255"/>
              <a:gd name="connsiteX267" fmla="*/ 2299857 w 6302131"/>
              <a:gd name="connsiteY267" fmla="*/ 963200 h 1325255"/>
              <a:gd name="connsiteX268" fmla="*/ 2278804 w 6302131"/>
              <a:gd name="connsiteY268" fmla="*/ 971739 h 1325255"/>
              <a:gd name="connsiteX269" fmla="*/ 2257751 w 6302131"/>
              <a:gd name="connsiteY269" fmla="*/ 963200 h 1325255"/>
              <a:gd name="connsiteX270" fmla="*/ 2249216 w 6302131"/>
              <a:gd name="connsiteY270" fmla="*/ 942137 h 1325255"/>
              <a:gd name="connsiteX271" fmla="*/ 2257751 w 6302131"/>
              <a:gd name="connsiteY271" fmla="*/ 921075 h 1325255"/>
              <a:gd name="connsiteX272" fmla="*/ 2278804 w 6302131"/>
              <a:gd name="connsiteY272" fmla="*/ 912536 h 1325255"/>
              <a:gd name="connsiteX273" fmla="*/ 1781507 w 6302131"/>
              <a:gd name="connsiteY273" fmla="*/ 912536 h 1325255"/>
              <a:gd name="connsiteX274" fmla="*/ 1802559 w 6302131"/>
              <a:gd name="connsiteY274" fmla="*/ 921075 h 1325255"/>
              <a:gd name="connsiteX275" fmla="*/ 1810525 w 6302131"/>
              <a:gd name="connsiteY275" fmla="*/ 942137 h 1325255"/>
              <a:gd name="connsiteX276" fmla="*/ 1802559 w 6302131"/>
              <a:gd name="connsiteY276" fmla="*/ 963200 h 1325255"/>
              <a:gd name="connsiteX277" fmla="*/ 1781507 w 6302131"/>
              <a:gd name="connsiteY277" fmla="*/ 971739 h 1325255"/>
              <a:gd name="connsiteX278" fmla="*/ 1760454 w 6302131"/>
              <a:gd name="connsiteY278" fmla="*/ 963200 h 1325255"/>
              <a:gd name="connsiteX279" fmla="*/ 1751919 w 6302131"/>
              <a:gd name="connsiteY279" fmla="*/ 942137 h 1325255"/>
              <a:gd name="connsiteX280" fmla="*/ 1760454 w 6302131"/>
              <a:gd name="connsiteY280" fmla="*/ 921075 h 1325255"/>
              <a:gd name="connsiteX281" fmla="*/ 1781507 w 6302131"/>
              <a:gd name="connsiteY281" fmla="*/ 912536 h 1325255"/>
              <a:gd name="connsiteX282" fmla="*/ 3645518 w 6302131"/>
              <a:gd name="connsiteY282" fmla="*/ 911397 h 1325255"/>
              <a:gd name="connsiteX283" fmla="*/ 3681933 w 6302131"/>
              <a:gd name="connsiteY283" fmla="*/ 911397 h 1325255"/>
              <a:gd name="connsiteX284" fmla="*/ 3811662 w 6302131"/>
              <a:gd name="connsiteY284" fmla="*/ 1229618 h 1325255"/>
              <a:gd name="connsiteX285" fmla="*/ 3755332 w 6302131"/>
              <a:gd name="connsiteY285" fmla="*/ 1229618 h 1325255"/>
              <a:gd name="connsiteX286" fmla="*/ 3730866 w 6302131"/>
              <a:gd name="connsiteY286" fmla="*/ 1168137 h 1325255"/>
              <a:gd name="connsiteX287" fmla="*/ 3594308 w 6302131"/>
              <a:gd name="connsiteY287" fmla="*/ 1168137 h 1325255"/>
              <a:gd name="connsiteX288" fmla="*/ 3569842 w 6302131"/>
              <a:gd name="connsiteY288" fmla="*/ 1229618 h 1325255"/>
              <a:gd name="connsiteX289" fmla="*/ 3514650 w 6302131"/>
              <a:gd name="connsiteY289" fmla="*/ 1229618 h 1325255"/>
              <a:gd name="connsiteX290" fmla="*/ 1380938 w 6302131"/>
              <a:gd name="connsiteY290" fmla="*/ 911397 h 1325255"/>
              <a:gd name="connsiteX291" fmla="*/ 1417353 w 6302131"/>
              <a:gd name="connsiteY291" fmla="*/ 911397 h 1325255"/>
              <a:gd name="connsiteX292" fmla="*/ 1537410 w 6302131"/>
              <a:gd name="connsiteY292" fmla="*/ 1109502 h 1325255"/>
              <a:gd name="connsiteX293" fmla="*/ 1657467 w 6302131"/>
              <a:gd name="connsiteY293" fmla="*/ 911397 h 1325255"/>
              <a:gd name="connsiteX294" fmla="*/ 1693882 w 6302131"/>
              <a:gd name="connsiteY294" fmla="*/ 911397 h 1325255"/>
              <a:gd name="connsiteX295" fmla="*/ 1693882 w 6302131"/>
              <a:gd name="connsiteY295" fmla="*/ 1229618 h 1325255"/>
              <a:gd name="connsiteX296" fmla="*/ 1642673 w 6302131"/>
              <a:gd name="connsiteY296" fmla="*/ 1229618 h 1325255"/>
              <a:gd name="connsiteX297" fmla="*/ 1642673 w 6302131"/>
              <a:gd name="connsiteY297" fmla="*/ 1026389 h 1325255"/>
              <a:gd name="connsiteX298" fmla="*/ 1556187 w 6302131"/>
              <a:gd name="connsiteY298" fmla="*/ 1168137 h 1325255"/>
              <a:gd name="connsiteX299" fmla="*/ 1519771 w 6302131"/>
              <a:gd name="connsiteY299" fmla="*/ 1168137 h 1325255"/>
              <a:gd name="connsiteX300" fmla="*/ 1433285 w 6302131"/>
              <a:gd name="connsiteY300" fmla="*/ 1026389 h 1325255"/>
              <a:gd name="connsiteX301" fmla="*/ 1433285 w 6302131"/>
              <a:gd name="connsiteY301" fmla="*/ 1229618 h 1325255"/>
              <a:gd name="connsiteX302" fmla="*/ 1380938 w 6302131"/>
              <a:gd name="connsiteY302" fmla="*/ 1229618 h 1325255"/>
              <a:gd name="connsiteX303" fmla="*/ 5057181 w 6302131"/>
              <a:gd name="connsiteY303" fmla="*/ 324483 h 1325255"/>
              <a:gd name="connsiteX304" fmla="*/ 4988902 w 6302131"/>
              <a:gd name="connsiteY304" fmla="*/ 342130 h 1325255"/>
              <a:gd name="connsiteX305" fmla="*/ 4942245 w 6302131"/>
              <a:gd name="connsiteY305" fmla="*/ 392225 h 1325255"/>
              <a:gd name="connsiteX306" fmla="*/ 4925175 w 6302131"/>
              <a:gd name="connsiteY306" fmla="*/ 465661 h 1325255"/>
              <a:gd name="connsiteX307" fmla="*/ 4942245 w 6302131"/>
              <a:gd name="connsiteY307" fmla="*/ 539096 h 1325255"/>
              <a:gd name="connsiteX308" fmla="*/ 4988902 w 6302131"/>
              <a:gd name="connsiteY308" fmla="*/ 589192 h 1325255"/>
              <a:gd name="connsiteX309" fmla="*/ 5057181 w 6302131"/>
              <a:gd name="connsiteY309" fmla="*/ 606839 h 1325255"/>
              <a:gd name="connsiteX310" fmla="*/ 5152202 w 6302131"/>
              <a:gd name="connsiteY310" fmla="*/ 566991 h 1325255"/>
              <a:gd name="connsiteX311" fmla="*/ 5188617 w 6302131"/>
              <a:gd name="connsiteY311" fmla="*/ 465092 h 1325255"/>
              <a:gd name="connsiteX312" fmla="*/ 5189186 w 6302131"/>
              <a:gd name="connsiteY312" fmla="*/ 465661 h 1325255"/>
              <a:gd name="connsiteX313" fmla="*/ 5172686 w 6302131"/>
              <a:gd name="connsiteY313" fmla="*/ 392225 h 1325255"/>
              <a:gd name="connsiteX314" fmla="*/ 5126597 w 6302131"/>
              <a:gd name="connsiteY314" fmla="*/ 342130 h 1325255"/>
              <a:gd name="connsiteX315" fmla="*/ 5057181 w 6302131"/>
              <a:gd name="connsiteY315" fmla="*/ 324483 h 1325255"/>
              <a:gd name="connsiteX316" fmla="*/ 4514934 w 6302131"/>
              <a:gd name="connsiteY316" fmla="*/ 323913 h 1325255"/>
              <a:gd name="connsiteX317" fmla="*/ 4446086 w 6302131"/>
              <a:gd name="connsiteY317" fmla="*/ 341561 h 1325255"/>
              <a:gd name="connsiteX318" fmla="*/ 4399429 w 6302131"/>
              <a:gd name="connsiteY318" fmla="*/ 391656 h 1325255"/>
              <a:gd name="connsiteX319" fmla="*/ 4382928 w 6302131"/>
              <a:gd name="connsiteY319" fmla="*/ 465092 h 1325255"/>
              <a:gd name="connsiteX320" fmla="*/ 4399429 w 6302131"/>
              <a:gd name="connsiteY320" fmla="*/ 538527 h 1325255"/>
              <a:gd name="connsiteX321" fmla="*/ 4446086 w 6302131"/>
              <a:gd name="connsiteY321" fmla="*/ 588623 h 1325255"/>
              <a:gd name="connsiteX322" fmla="*/ 4514934 w 6302131"/>
              <a:gd name="connsiteY322" fmla="*/ 606270 h 1325255"/>
              <a:gd name="connsiteX323" fmla="*/ 4583213 w 6302131"/>
              <a:gd name="connsiteY323" fmla="*/ 588623 h 1325255"/>
              <a:gd name="connsiteX324" fmla="*/ 4629870 w 6302131"/>
              <a:gd name="connsiteY324" fmla="*/ 538527 h 1325255"/>
              <a:gd name="connsiteX325" fmla="*/ 4646939 w 6302131"/>
              <a:gd name="connsiteY325" fmla="*/ 465092 h 1325255"/>
              <a:gd name="connsiteX326" fmla="*/ 4629870 w 6302131"/>
              <a:gd name="connsiteY326" fmla="*/ 391656 h 1325255"/>
              <a:gd name="connsiteX327" fmla="*/ 4583213 w 6302131"/>
              <a:gd name="connsiteY327" fmla="*/ 341561 h 1325255"/>
              <a:gd name="connsiteX328" fmla="*/ 4514934 w 6302131"/>
              <a:gd name="connsiteY328" fmla="*/ 323913 h 1325255"/>
              <a:gd name="connsiteX329" fmla="*/ 3750781 w 6302131"/>
              <a:gd name="connsiteY329" fmla="*/ 319928 h 1325255"/>
              <a:gd name="connsiteX330" fmla="*/ 3680226 w 6302131"/>
              <a:gd name="connsiteY330" fmla="*/ 337576 h 1325255"/>
              <a:gd name="connsiteX331" fmla="*/ 3633569 w 6302131"/>
              <a:gd name="connsiteY331" fmla="*/ 386533 h 1325255"/>
              <a:gd name="connsiteX332" fmla="*/ 3622758 w 6302131"/>
              <a:gd name="connsiteY332" fmla="*/ 417273 h 1325255"/>
              <a:gd name="connsiteX333" fmla="*/ 3869130 w 6302131"/>
              <a:gd name="connsiteY333" fmla="*/ 417273 h 1325255"/>
              <a:gd name="connsiteX334" fmla="*/ 3869130 w 6302131"/>
              <a:gd name="connsiteY334" fmla="*/ 416704 h 1325255"/>
              <a:gd name="connsiteX335" fmla="*/ 3857181 w 6302131"/>
              <a:gd name="connsiteY335" fmla="*/ 379702 h 1325255"/>
              <a:gd name="connsiteX336" fmla="*/ 3816214 w 6302131"/>
              <a:gd name="connsiteY336" fmla="*/ 335299 h 1325255"/>
              <a:gd name="connsiteX337" fmla="*/ 3750781 w 6302131"/>
              <a:gd name="connsiteY337" fmla="*/ 319928 h 1325255"/>
              <a:gd name="connsiteX338" fmla="*/ 2262872 w 6302131"/>
              <a:gd name="connsiteY338" fmla="*/ 319928 h 1325255"/>
              <a:gd name="connsiteX339" fmla="*/ 2192317 w 6302131"/>
              <a:gd name="connsiteY339" fmla="*/ 337576 h 1325255"/>
              <a:gd name="connsiteX340" fmla="*/ 2145660 w 6302131"/>
              <a:gd name="connsiteY340" fmla="*/ 386533 h 1325255"/>
              <a:gd name="connsiteX341" fmla="*/ 2134849 w 6302131"/>
              <a:gd name="connsiteY341" fmla="*/ 417273 h 1325255"/>
              <a:gd name="connsiteX342" fmla="*/ 2381222 w 6302131"/>
              <a:gd name="connsiteY342" fmla="*/ 417273 h 1325255"/>
              <a:gd name="connsiteX343" fmla="*/ 2381222 w 6302131"/>
              <a:gd name="connsiteY343" fmla="*/ 416704 h 1325255"/>
              <a:gd name="connsiteX344" fmla="*/ 2369273 w 6302131"/>
              <a:gd name="connsiteY344" fmla="*/ 379702 h 1325255"/>
              <a:gd name="connsiteX345" fmla="*/ 2328306 w 6302131"/>
              <a:gd name="connsiteY345" fmla="*/ 335299 h 1325255"/>
              <a:gd name="connsiteX346" fmla="*/ 2262872 w 6302131"/>
              <a:gd name="connsiteY346" fmla="*/ 319928 h 1325255"/>
              <a:gd name="connsiteX347" fmla="*/ 2558747 w 6302131"/>
              <a:gd name="connsiteY347" fmla="*/ 232830 h 1325255"/>
              <a:gd name="connsiteX348" fmla="*/ 2665148 w 6302131"/>
              <a:gd name="connsiteY348" fmla="*/ 232830 h 1325255"/>
              <a:gd name="connsiteX349" fmla="*/ 2665148 w 6302131"/>
              <a:gd name="connsiteY349" fmla="*/ 497540 h 1325255"/>
              <a:gd name="connsiteX350" fmla="*/ 2676528 w 6302131"/>
              <a:gd name="connsiteY350" fmla="*/ 555036 h 1325255"/>
              <a:gd name="connsiteX351" fmla="*/ 2709529 w 6302131"/>
              <a:gd name="connsiteY351" fmla="*/ 591469 h 1325255"/>
              <a:gd name="connsiteX352" fmla="*/ 2761307 w 6302131"/>
              <a:gd name="connsiteY352" fmla="*/ 603993 h 1325255"/>
              <a:gd name="connsiteX353" fmla="*/ 2832431 w 6302131"/>
              <a:gd name="connsiteY353" fmla="*/ 576668 h 1325255"/>
              <a:gd name="connsiteX354" fmla="*/ 2857467 w 6302131"/>
              <a:gd name="connsiteY354" fmla="*/ 497540 h 1325255"/>
              <a:gd name="connsiteX355" fmla="*/ 2857467 w 6302131"/>
              <a:gd name="connsiteY355" fmla="*/ 232830 h 1325255"/>
              <a:gd name="connsiteX356" fmla="*/ 2963867 w 6302131"/>
              <a:gd name="connsiteY356" fmla="*/ 232830 h 1325255"/>
              <a:gd name="connsiteX357" fmla="*/ 2963867 w 6302131"/>
              <a:gd name="connsiteY357" fmla="*/ 502663 h 1325255"/>
              <a:gd name="connsiteX358" fmla="*/ 2938263 w 6302131"/>
              <a:gd name="connsiteY358" fmla="*/ 609686 h 1325255"/>
              <a:gd name="connsiteX359" fmla="*/ 2937694 w 6302131"/>
              <a:gd name="connsiteY359" fmla="*/ 609116 h 1325255"/>
              <a:gd name="connsiteX360" fmla="*/ 2866570 w 6302131"/>
              <a:gd name="connsiteY360" fmla="*/ 680844 h 1325255"/>
              <a:gd name="connsiteX361" fmla="*/ 2761307 w 6302131"/>
              <a:gd name="connsiteY361" fmla="*/ 706461 h 1325255"/>
              <a:gd name="connsiteX362" fmla="*/ 2656044 w 6302131"/>
              <a:gd name="connsiteY362" fmla="*/ 680275 h 1325255"/>
              <a:gd name="connsiteX363" fmla="*/ 2584352 w 6302131"/>
              <a:gd name="connsiteY363" fmla="*/ 608547 h 1325255"/>
              <a:gd name="connsiteX364" fmla="*/ 2558747 w 6302131"/>
              <a:gd name="connsiteY364" fmla="*/ 502663 h 1325255"/>
              <a:gd name="connsiteX365" fmla="*/ 5620481 w 6302131"/>
              <a:gd name="connsiteY365" fmla="*/ 222584 h 1325255"/>
              <a:gd name="connsiteX366" fmla="*/ 5721192 w 6302131"/>
              <a:gd name="connsiteY366" fmla="*/ 243647 h 1325255"/>
              <a:gd name="connsiteX367" fmla="*/ 5800850 w 6302131"/>
              <a:gd name="connsiteY367" fmla="*/ 303420 h 1325255"/>
              <a:gd name="connsiteX368" fmla="*/ 5731434 w 6302131"/>
              <a:gd name="connsiteY368" fmla="*/ 374009 h 1325255"/>
              <a:gd name="connsiteX369" fmla="*/ 5682501 w 6302131"/>
              <a:gd name="connsiteY369" fmla="*/ 337576 h 1325255"/>
              <a:gd name="connsiteX370" fmla="*/ 5620481 w 6302131"/>
              <a:gd name="connsiteY370" fmla="*/ 325621 h 1325255"/>
              <a:gd name="connsiteX371" fmla="*/ 5550495 w 6302131"/>
              <a:gd name="connsiteY371" fmla="*/ 343268 h 1325255"/>
              <a:gd name="connsiteX372" fmla="*/ 5502700 w 6302131"/>
              <a:gd name="connsiteY372" fmla="*/ 392225 h 1325255"/>
              <a:gd name="connsiteX373" fmla="*/ 5485631 w 6302131"/>
              <a:gd name="connsiteY373" fmla="*/ 465092 h 1325255"/>
              <a:gd name="connsiteX374" fmla="*/ 5502700 w 6302131"/>
              <a:gd name="connsiteY374" fmla="*/ 536819 h 1325255"/>
              <a:gd name="connsiteX375" fmla="*/ 5550495 w 6302131"/>
              <a:gd name="connsiteY375" fmla="*/ 585776 h 1325255"/>
              <a:gd name="connsiteX376" fmla="*/ 5620481 w 6302131"/>
              <a:gd name="connsiteY376" fmla="*/ 603424 h 1325255"/>
              <a:gd name="connsiteX377" fmla="*/ 5682501 w 6302131"/>
              <a:gd name="connsiteY377" fmla="*/ 591469 h 1325255"/>
              <a:gd name="connsiteX378" fmla="*/ 5731434 w 6302131"/>
              <a:gd name="connsiteY378" fmla="*/ 555036 h 1325255"/>
              <a:gd name="connsiteX379" fmla="*/ 5800850 w 6302131"/>
              <a:gd name="connsiteY379" fmla="*/ 625625 h 1325255"/>
              <a:gd name="connsiteX380" fmla="*/ 5721192 w 6302131"/>
              <a:gd name="connsiteY380" fmla="*/ 685398 h 1325255"/>
              <a:gd name="connsiteX381" fmla="*/ 5620481 w 6302131"/>
              <a:gd name="connsiteY381" fmla="*/ 706461 h 1325255"/>
              <a:gd name="connsiteX382" fmla="*/ 5495872 w 6302131"/>
              <a:gd name="connsiteY382" fmla="*/ 674582 h 1325255"/>
              <a:gd name="connsiteX383" fmla="*/ 5408247 w 6302131"/>
              <a:gd name="connsiteY383" fmla="*/ 587484 h 1325255"/>
              <a:gd name="connsiteX384" fmla="*/ 5376384 w 6302131"/>
              <a:gd name="connsiteY384" fmla="*/ 464522 h 1325255"/>
              <a:gd name="connsiteX385" fmla="*/ 5408247 w 6302131"/>
              <a:gd name="connsiteY385" fmla="*/ 340991 h 1325255"/>
              <a:gd name="connsiteX386" fmla="*/ 5495872 w 6302131"/>
              <a:gd name="connsiteY386" fmla="*/ 254463 h 1325255"/>
              <a:gd name="connsiteX387" fmla="*/ 5620481 w 6302131"/>
              <a:gd name="connsiteY387" fmla="*/ 222584 h 1325255"/>
              <a:gd name="connsiteX388" fmla="*/ 5039542 w 6302131"/>
              <a:gd name="connsiteY388" fmla="*/ 222584 h 1325255"/>
              <a:gd name="connsiteX389" fmla="*/ 5133995 w 6302131"/>
              <a:gd name="connsiteY389" fmla="*/ 245354 h 1325255"/>
              <a:gd name="connsiteX390" fmla="*/ 5181790 w 6302131"/>
              <a:gd name="connsiteY390" fmla="*/ 284634 h 1325255"/>
              <a:gd name="connsiteX391" fmla="*/ 5181790 w 6302131"/>
              <a:gd name="connsiteY391" fmla="*/ 232830 h 1325255"/>
              <a:gd name="connsiteX392" fmla="*/ 5288191 w 6302131"/>
              <a:gd name="connsiteY392" fmla="*/ 232830 h 1325255"/>
              <a:gd name="connsiteX393" fmla="*/ 5288191 w 6302131"/>
              <a:gd name="connsiteY393" fmla="*/ 697353 h 1325255"/>
              <a:gd name="connsiteX394" fmla="*/ 5181790 w 6302131"/>
              <a:gd name="connsiteY394" fmla="*/ 697353 h 1325255"/>
              <a:gd name="connsiteX395" fmla="*/ 5182359 w 6302131"/>
              <a:gd name="connsiteY395" fmla="*/ 696784 h 1325255"/>
              <a:gd name="connsiteX396" fmla="*/ 5182359 w 6302131"/>
              <a:gd name="connsiteY396" fmla="*/ 645549 h 1325255"/>
              <a:gd name="connsiteX397" fmla="*/ 5134563 w 6302131"/>
              <a:gd name="connsiteY397" fmla="*/ 683690 h 1325255"/>
              <a:gd name="connsiteX398" fmla="*/ 5039542 w 6302131"/>
              <a:gd name="connsiteY398" fmla="*/ 706461 h 1325255"/>
              <a:gd name="connsiteX399" fmla="*/ 4925744 w 6302131"/>
              <a:gd name="connsiteY399" fmla="*/ 674582 h 1325255"/>
              <a:gd name="connsiteX400" fmla="*/ 4845517 w 6302131"/>
              <a:gd name="connsiteY400" fmla="*/ 588054 h 1325255"/>
              <a:gd name="connsiteX401" fmla="*/ 4815929 w 6302131"/>
              <a:gd name="connsiteY401" fmla="*/ 465661 h 1325255"/>
              <a:gd name="connsiteX402" fmla="*/ 4845517 w 6302131"/>
              <a:gd name="connsiteY402" fmla="*/ 342130 h 1325255"/>
              <a:gd name="connsiteX403" fmla="*/ 4925744 w 6302131"/>
              <a:gd name="connsiteY403" fmla="*/ 255032 h 1325255"/>
              <a:gd name="connsiteX404" fmla="*/ 5039542 w 6302131"/>
              <a:gd name="connsiteY404" fmla="*/ 222584 h 1325255"/>
              <a:gd name="connsiteX405" fmla="*/ 3753056 w 6302131"/>
              <a:gd name="connsiteY405" fmla="*/ 222584 h 1325255"/>
              <a:gd name="connsiteX406" fmla="*/ 3867424 w 6302131"/>
              <a:gd name="connsiteY406" fmla="*/ 252755 h 1325255"/>
              <a:gd name="connsiteX407" fmla="*/ 3945944 w 6302131"/>
              <a:gd name="connsiteY407" fmla="*/ 335299 h 1325255"/>
              <a:gd name="connsiteX408" fmla="*/ 3974394 w 6302131"/>
              <a:gd name="connsiteY408" fmla="*/ 454276 h 1325255"/>
              <a:gd name="connsiteX409" fmla="*/ 3972687 w 6302131"/>
              <a:gd name="connsiteY409" fmla="*/ 477615 h 1325255"/>
              <a:gd name="connsiteX410" fmla="*/ 3973824 w 6302131"/>
              <a:gd name="connsiteY410" fmla="*/ 477046 h 1325255"/>
              <a:gd name="connsiteX411" fmla="*/ 3969842 w 6302131"/>
              <a:gd name="connsiteY411" fmla="*/ 503802 h 1325255"/>
              <a:gd name="connsiteX412" fmla="*/ 3623327 w 6302131"/>
              <a:gd name="connsiteY412" fmla="*/ 503802 h 1325255"/>
              <a:gd name="connsiteX413" fmla="*/ 3635845 w 6302131"/>
              <a:gd name="connsiteY413" fmla="*/ 537958 h 1325255"/>
              <a:gd name="connsiteX414" fmla="*/ 3685347 w 6302131"/>
              <a:gd name="connsiteY414" fmla="*/ 588623 h 1325255"/>
              <a:gd name="connsiteX415" fmla="*/ 3758746 w 6302131"/>
              <a:gd name="connsiteY415" fmla="*/ 606270 h 1325255"/>
              <a:gd name="connsiteX416" fmla="*/ 3824749 w 6302131"/>
              <a:gd name="connsiteY416" fmla="*/ 593746 h 1325255"/>
              <a:gd name="connsiteX417" fmla="*/ 3876527 w 6302131"/>
              <a:gd name="connsiteY417" fmla="*/ 556744 h 1325255"/>
              <a:gd name="connsiteX418" fmla="*/ 3944237 w 6302131"/>
              <a:gd name="connsiteY418" fmla="*/ 625625 h 1325255"/>
              <a:gd name="connsiteX419" fmla="*/ 3861734 w 6302131"/>
              <a:gd name="connsiteY419" fmla="*/ 685398 h 1325255"/>
              <a:gd name="connsiteX420" fmla="*/ 3759315 w 6302131"/>
              <a:gd name="connsiteY420" fmla="*/ 705892 h 1325255"/>
              <a:gd name="connsiteX421" fmla="*/ 3634138 w 6302131"/>
              <a:gd name="connsiteY421" fmla="*/ 674582 h 1325255"/>
              <a:gd name="connsiteX422" fmla="*/ 3545944 w 6302131"/>
              <a:gd name="connsiteY422" fmla="*/ 588054 h 1325255"/>
              <a:gd name="connsiteX423" fmla="*/ 3513512 w 6302131"/>
              <a:gd name="connsiteY423" fmla="*/ 464522 h 1325255"/>
              <a:gd name="connsiteX424" fmla="*/ 3545375 w 6302131"/>
              <a:gd name="connsiteY424" fmla="*/ 340991 h 1325255"/>
              <a:gd name="connsiteX425" fmla="*/ 3631862 w 6302131"/>
              <a:gd name="connsiteY425" fmla="*/ 254463 h 1325255"/>
              <a:gd name="connsiteX426" fmla="*/ 3753056 w 6302131"/>
              <a:gd name="connsiteY426" fmla="*/ 222584 h 1325255"/>
              <a:gd name="connsiteX427" fmla="*/ 2265148 w 6302131"/>
              <a:gd name="connsiteY427" fmla="*/ 222584 h 1325255"/>
              <a:gd name="connsiteX428" fmla="*/ 2379515 w 6302131"/>
              <a:gd name="connsiteY428" fmla="*/ 252755 h 1325255"/>
              <a:gd name="connsiteX429" fmla="*/ 2458036 w 6302131"/>
              <a:gd name="connsiteY429" fmla="*/ 335299 h 1325255"/>
              <a:gd name="connsiteX430" fmla="*/ 2486485 w 6302131"/>
              <a:gd name="connsiteY430" fmla="*/ 454276 h 1325255"/>
              <a:gd name="connsiteX431" fmla="*/ 2484778 w 6302131"/>
              <a:gd name="connsiteY431" fmla="*/ 477615 h 1325255"/>
              <a:gd name="connsiteX432" fmla="*/ 2485916 w 6302131"/>
              <a:gd name="connsiteY432" fmla="*/ 477046 h 1325255"/>
              <a:gd name="connsiteX433" fmla="*/ 2481933 w 6302131"/>
              <a:gd name="connsiteY433" fmla="*/ 503802 h 1325255"/>
              <a:gd name="connsiteX434" fmla="*/ 2135419 w 6302131"/>
              <a:gd name="connsiteY434" fmla="*/ 503802 h 1325255"/>
              <a:gd name="connsiteX435" fmla="*/ 2147936 w 6302131"/>
              <a:gd name="connsiteY435" fmla="*/ 537958 h 1325255"/>
              <a:gd name="connsiteX436" fmla="*/ 2197439 w 6302131"/>
              <a:gd name="connsiteY436" fmla="*/ 588623 h 1325255"/>
              <a:gd name="connsiteX437" fmla="*/ 2270838 w 6302131"/>
              <a:gd name="connsiteY437" fmla="*/ 606270 h 1325255"/>
              <a:gd name="connsiteX438" fmla="*/ 2336841 w 6302131"/>
              <a:gd name="connsiteY438" fmla="*/ 593746 h 1325255"/>
              <a:gd name="connsiteX439" fmla="*/ 2388619 w 6302131"/>
              <a:gd name="connsiteY439" fmla="*/ 556744 h 1325255"/>
              <a:gd name="connsiteX440" fmla="*/ 2456329 w 6302131"/>
              <a:gd name="connsiteY440" fmla="*/ 625625 h 1325255"/>
              <a:gd name="connsiteX441" fmla="*/ 2373825 w 6302131"/>
              <a:gd name="connsiteY441" fmla="*/ 685398 h 1325255"/>
              <a:gd name="connsiteX442" fmla="*/ 2271407 w 6302131"/>
              <a:gd name="connsiteY442" fmla="*/ 705892 h 1325255"/>
              <a:gd name="connsiteX443" fmla="*/ 2146229 w 6302131"/>
              <a:gd name="connsiteY443" fmla="*/ 674582 h 1325255"/>
              <a:gd name="connsiteX444" fmla="*/ 2058036 w 6302131"/>
              <a:gd name="connsiteY444" fmla="*/ 588054 h 1325255"/>
              <a:gd name="connsiteX445" fmla="*/ 2025604 w 6302131"/>
              <a:gd name="connsiteY445" fmla="*/ 464522 h 1325255"/>
              <a:gd name="connsiteX446" fmla="*/ 2057467 w 6302131"/>
              <a:gd name="connsiteY446" fmla="*/ 340991 h 1325255"/>
              <a:gd name="connsiteX447" fmla="*/ 2143953 w 6302131"/>
              <a:gd name="connsiteY447" fmla="*/ 254463 h 1325255"/>
              <a:gd name="connsiteX448" fmla="*/ 2265148 w 6302131"/>
              <a:gd name="connsiteY448" fmla="*/ 222584 h 1325255"/>
              <a:gd name="connsiteX449" fmla="*/ 627596 w 6302131"/>
              <a:gd name="connsiteY449" fmla="*/ 211199 h 1325255"/>
              <a:gd name="connsiteX450" fmla="*/ 766998 w 6302131"/>
              <a:gd name="connsiteY450" fmla="*/ 211199 h 1325255"/>
              <a:gd name="connsiteX451" fmla="*/ 906401 w 6302131"/>
              <a:gd name="connsiteY451" fmla="*/ 351239 h 1325255"/>
              <a:gd name="connsiteX452" fmla="*/ 766998 w 6302131"/>
              <a:gd name="connsiteY452" fmla="*/ 490709 h 1325255"/>
              <a:gd name="connsiteX453" fmla="*/ 627596 w 6302131"/>
              <a:gd name="connsiteY453" fmla="*/ 490709 h 1325255"/>
              <a:gd name="connsiteX454" fmla="*/ 627596 w 6302131"/>
              <a:gd name="connsiteY454" fmla="*/ 420689 h 1325255"/>
              <a:gd name="connsiteX455" fmla="*/ 766998 w 6302131"/>
              <a:gd name="connsiteY455" fmla="*/ 420689 h 1325255"/>
              <a:gd name="connsiteX456" fmla="*/ 836415 w 6302131"/>
              <a:gd name="connsiteY456" fmla="*/ 350669 h 1325255"/>
              <a:gd name="connsiteX457" fmla="*/ 766998 w 6302131"/>
              <a:gd name="connsiteY457" fmla="*/ 280649 h 1325255"/>
              <a:gd name="connsiteX458" fmla="*/ 627596 w 6302131"/>
              <a:gd name="connsiteY458" fmla="*/ 280649 h 1325255"/>
              <a:gd name="connsiteX459" fmla="*/ 627596 w 6302131"/>
              <a:gd name="connsiteY459" fmla="*/ 105315 h 1325255"/>
              <a:gd name="connsiteX460" fmla="*/ 766998 w 6302131"/>
              <a:gd name="connsiteY460" fmla="*/ 105315 h 1325255"/>
              <a:gd name="connsiteX461" fmla="*/ 1011095 w 6302131"/>
              <a:gd name="connsiteY461" fmla="*/ 350100 h 1325255"/>
              <a:gd name="connsiteX462" fmla="*/ 766998 w 6302131"/>
              <a:gd name="connsiteY462" fmla="*/ 594885 h 1325255"/>
              <a:gd name="connsiteX463" fmla="*/ 627596 w 6302131"/>
              <a:gd name="connsiteY463" fmla="*/ 594885 h 1325255"/>
              <a:gd name="connsiteX464" fmla="*/ 627596 w 6302131"/>
              <a:gd name="connsiteY464" fmla="*/ 524865 h 1325255"/>
              <a:gd name="connsiteX465" fmla="*/ 766998 w 6302131"/>
              <a:gd name="connsiteY465" fmla="*/ 524865 h 1325255"/>
              <a:gd name="connsiteX466" fmla="*/ 941109 w 6302131"/>
              <a:gd name="connsiteY466" fmla="*/ 350100 h 1325255"/>
              <a:gd name="connsiteX467" fmla="*/ 766998 w 6302131"/>
              <a:gd name="connsiteY467" fmla="*/ 175335 h 1325255"/>
              <a:gd name="connsiteX468" fmla="*/ 627596 w 6302131"/>
              <a:gd name="connsiteY468" fmla="*/ 175335 h 1325255"/>
              <a:gd name="connsiteX469" fmla="*/ 348222 w 6302131"/>
              <a:gd name="connsiteY469" fmla="*/ 1139 h 1325255"/>
              <a:gd name="connsiteX470" fmla="*/ 766429 w 6302131"/>
              <a:gd name="connsiteY470" fmla="*/ 1139 h 1325255"/>
              <a:gd name="connsiteX471" fmla="*/ 1114651 w 6302131"/>
              <a:gd name="connsiteY471" fmla="*/ 350669 h 1325255"/>
              <a:gd name="connsiteX472" fmla="*/ 766429 w 6302131"/>
              <a:gd name="connsiteY472" fmla="*/ 700200 h 1325255"/>
              <a:gd name="connsiteX473" fmla="*/ 627027 w 6302131"/>
              <a:gd name="connsiteY473" fmla="*/ 700200 h 1325255"/>
              <a:gd name="connsiteX474" fmla="*/ 627027 w 6302131"/>
              <a:gd name="connsiteY474" fmla="*/ 630180 h 1325255"/>
              <a:gd name="connsiteX475" fmla="*/ 766429 w 6302131"/>
              <a:gd name="connsiteY475" fmla="*/ 630180 h 1325255"/>
              <a:gd name="connsiteX476" fmla="*/ 1045234 w 6302131"/>
              <a:gd name="connsiteY476" fmla="*/ 350669 h 1325255"/>
              <a:gd name="connsiteX477" fmla="*/ 766429 w 6302131"/>
              <a:gd name="connsiteY477" fmla="*/ 71159 h 1325255"/>
              <a:gd name="connsiteX478" fmla="*/ 557610 w 6302131"/>
              <a:gd name="connsiteY478" fmla="*/ 71159 h 1325255"/>
              <a:gd name="connsiteX479" fmla="*/ 487624 w 6302131"/>
              <a:gd name="connsiteY479" fmla="*/ 141179 h 1325255"/>
              <a:gd name="connsiteX480" fmla="*/ 487624 w 6302131"/>
              <a:gd name="connsiteY480" fmla="*/ 280649 h 1325255"/>
              <a:gd name="connsiteX481" fmla="*/ 348222 w 6302131"/>
              <a:gd name="connsiteY481" fmla="*/ 280649 h 1325255"/>
              <a:gd name="connsiteX482" fmla="*/ 278805 w 6302131"/>
              <a:gd name="connsiteY482" fmla="*/ 350669 h 1325255"/>
              <a:gd name="connsiteX483" fmla="*/ 348222 w 6302131"/>
              <a:gd name="connsiteY483" fmla="*/ 420689 h 1325255"/>
              <a:gd name="connsiteX484" fmla="*/ 487624 w 6302131"/>
              <a:gd name="connsiteY484" fmla="*/ 420689 h 1325255"/>
              <a:gd name="connsiteX485" fmla="*/ 487624 w 6302131"/>
              <a:gd name="connsiteY485" fmla="*/ 700200 h 1325255"/>
              <a:gd name="connsiteX486" fmla="*/ 348222 w 6302131"/>
              <a:gd name="connsiteY486" fmla="*/ 700200 h 1325255"/>
              <a:gd name="connsiteX487" fmla="*/ 0 w 6302131"/>
              <a:gd name="connsiteY487" fmla="*/ 350669 h 1325255"/>
              <a:gd name="connsiteX488" fmla="*/ 348222 w 6302131"/>
              <a:gd name="connsiteY488" fmla="*/ 1139 h 1325255"/>
              <a:gd name="connsiteX489" fmla="*/ 4283924 w 6302131"/>
              <a:gd name="connsiteY489" fmla="*/ 569 h 1325255"/>
              <a:gd name="connsiteX490" fmla="*/ 4390325 w 6302131"/>
              <a:gd name="connsiteY490" fmla="*/ 569 h 1325255"/>
              <a:gd name="connsiteX491" fmla="*/ 4390325 w 6302131"/>
              <a:gd name="connsiteY491" fmla="*/ 285203 h 1325255"/>
              <a:gd name="connsiteX492" fmla="*/ 4438689 w 6302131"/>
              <a:gd name="connsiteY492" fmla="*/ 245924 h 1325255"/>
              <a:gd name="connsiteX493" fmla="*/ 4532572 w 6302131"/>
              <a:gd name="connsiteY493" fmla="*/ 223153 h 1325255"/>
              <a:gd name="connsiteX494" fmla="*/ 4646370 w 6302131"/>
              <a:gd name="connsiteY494" fmla="*/ 255601 h 1325255"/>
              <a:gd name="connsiteX495" fmla="*/ 4726598 w 6302131"/>
              <a:gd name="connsiteY495" fmla="*/ 342699 h 1325255"/>
              <a:gd name="connsiteX496" fmla="*/ 4756185 w 6302131"/>
              <a:gd name="connsiteY496" fmla="*/ 466230 h 1325255"/>
              <a:gd name="connsiteX497" fmla="*/ 4726598 w 6302131"/>
              <a:gd name="connsiteY497" fmla="*/ 588623 h 1325255"/>
              <a:gd name="connsiteX498" fmla="*/ 4727167 w 6302131"/>
              <a:gd name="connsiteY498" fmla="*/ 588623 h 1325255"/>
              <a:gd name="connsiteX499" fmla="*/ 4646939 w 6302131"/>
              <a:gd name="connsiteY499" fmla="*/ 675151 h 1325255"/>
              <a:gd name="connsiteX500" fmla="*/ 4533142 w 6302131"/>
              <a:gd name="connsiteY500" fmla="*/ 707030 h 1325255"/>
              <a:gd name="connsiteX501" fmla="*/ 4438120 w 6302131"/>
              <a:gd name="connsiteY501" fmla="*/ 684260 h 1325255"/>
              <a:gd name="connsiteX502" fmla="*/ 4390325 w 6302131"/>
              <a:gd name="connsiteY502" fmla="*/ 646119 h 1325255"/>
              <a:gd name="connsiteX503" fmla="*/ 4390325 w 6302131"/>
              <a:gd name="connsiteY503" fmla="*/ 697353 h 1325255"/>
              <a:gd name="connsiteX504" fmla="*/ 4283924 w 6302131"/>
              <a:gd name="connsiteY504" fmla="*/ 697353 h 1325255"/>
              <a:gd name="connsiteX505" fmla="*/ 4059742 w 6302131"/>
              <a:gd name="connsiteY505" fmla="*/ 569 h 1325255"/>
              <a:gd name="connsiteX506" fmla="*/ 4166143 w 6302131"/>
              <a:gd name="connsiteY506" fmla="*/ 569 h 1325255"/>
              <a:gd name="connsiteX507" fmla="*/ 4166143 w 6302131"/>
              <a:gd name="connsiteY507" fmla="*/ 697353 h 1325255"/>
              <a:gd name="connsiteX508" fmla="*/ 4059742 w 6302131"/>
              <a:gd name="connsiteY508" fmla="*/ 697353 h 1325255"/>
              <a:gd name="connsiteX509" fmla="*/ 3071407 w 6302131"/>
              <a:gd name="connsiteY509" fmla="*/ 569 h 1325255"/>
              <a:gd name="connsiteX510" fmla="*/ 3177808 w 6302131"/>
              <a:gd name="connsiteY510" fmla="*/ 569 h 1325255"/>
              <a:gd name="connsiteX511" fmla="*/ 3177808 w 6302131"/>
              <a:gd name="connsiteY511" fmla="*/ 451429 h 1325255"/>
              <a:gd name="connsiteX512" fmla="*/ 3365574 w 6302131"/>
              <a:gd name="connsiteY512" fmla="*/ 232830 h 1325255"/>
              <a:gd name="connsiteX513" fmla="*/ 3492459 w 6302131"/>
              <a:gd name="connsiteY513" fmla="*/ 232830 h 1325255"/>
              <a:gd name="connsiteX514" fmla="*/ 3296726 w 6302131"/>
              <a:gd name="connsiteY514" fmla="*/ 455414 h 1325255"/>
              <a:gd name="connsiteX515" fmla="*/ 3502132 w 6302131"/>
              <a:gd name="connsiteY515" fmla="*/ 697353 h 1325255"/>
              <a:gd name="connsiteX516" fmla="*/ 3366712 w 6302131"/>
              <a:gd name="connsiteY516" fmla="*/ 697353 h 1325255"/>
              <a:gd name="connsiteX517" fmla="*/ 3177808 w 6302131"/>
              <a:gd name="connsiteY517" fmla="*/ 469646 h 1325255"/>
              <a:gd name="connsiteX518" fmla="*/ 3177808 w 6302131"/>
              <a:gd name="connsiteY518" fmla="*/ 697353 h 1325255"/>
              <a:gd name="connsiteX519" fmla="*/ 3071407 w 6302131"/>
              <a:gd name="connsiteY519" fmla="*/ 697353 h 1325255"/>
              <a:gd name="connsiteX520" fmla="*/ 5877664 w 6302131"/>
              <a:gd name="connsiteY520" fmla="*/ 0 h 1325255"/>
              <a:gd name="connsiteX521" fmla="*/ 5984066 w 6302131"/>
              <a:gd name="connsiteY521" fmla="*/ 0 h 1325255"/>
              <a:gd name="connsiteX522" fmla="*/ 5984066 w 6302131"/>
              <a:gd name="connsiteY522" fmla="*/ 285203 h 1325255"/>
              <a:gd name="connsiteX523" fmla="*/ 6030154 w 6302131"/>
              <a:gd name="connsiteY523" fmla="*/ 246493 h 1325255"/>
              <a:gd name="connsiteX524" fmla="*/ 6122330 w 6302131"/>
              <a:gd name="connsiteY524" fmla="*/ 223153 h 1325255"/>
              <a:gd name="connsiteX525" fmla="*/ 6215075 w 6302131"/>
              <a:gd name="connsiteY525" fmla="*/ 246493 h 1325255"/>
              <a:gd name="connsiteX526" fmla="*/ 6278802 w 6302131"/>
              <a:gd name="connsiteY526" fmla="*/ 310820 h 1325255"/>
              <a:gd name="connsiteX527" fmla="*/ 6302131 w 6302131"/>
              <a:gd name="connsiteY527" fmla="*/ 405888 h 1325255"/>
              <a:gd name="connsiteX528" fmla="*/ 6302131 w 6302131"/>
              <a:gd name="connsiteY528" fmla="*/ 697353 h 1325255"/>
              <a:gd name="connsiteX529" fmla="*/ 6195729 w 6302131"/>
              <a:gd name="connsiteY529" fmla="*/ 697353 h 1325255"/>
              <a:gd name="connsiteX530" fmla="*/ 6195729 w 6302131"/>
              <a:gd name="connsiteY530" fmla="*/ 429228 h 1325255"/>
              <a:gd name="connsiteX531" fmla="*/ 6166142 w 6302131"/>
              <a:gd name="connsiteY531" fmla="*/ 352377 h 1325255"/>
              <a:gd name="connsiteX532" fmla="*/ 6090466 w 6302131"/>
              <a:gd name="connsiteY532" fmla="*/ 322205 h 1325255"/>
              <a:gd name="connsiteX533" fmla="*/ 6035275 w 6302131"/>
              <a:gd name="connsiteY533" fmla="*/ 335868 h 1325255"/>
              <a:gd name="connsiteX534" fmla="*/ 5997721 w 6302131"/>
              <a:gd name="connsiteY534" fmla="*/ 373440 h 1325255"/>
              <a:gd name="connsiteX535" fmla="*/ 5984066 w 6302131"/>
              <a:gd name="connsiteY535" fmla="*/ 428659 h 1325255"/>
              <a:gd name="connsiteX536" fmla="*/ 5984066 w 6302131"/>
              <a:gd name="connsiteY536" fmla="*/ 696784 h 1325255"/>
              <a:gd name="connsiteX537" fmla="*/ 5877664 w 6302131"/>
              <a:gd name="connsiteY537" fmla="*/ 696784 h 1325255"/>
              <a:gd name="connsiteX538" fmla="*/ 1380369 w 6302131"/>
              <a:gd name="connsiteY538" fmla="*/ 0 h 1325255"/>
              <a:gd name="connsiteX539" fmla="*/ 1491891 w 6302131"/>
              <a:gd name="connsiteY539" fmla="*/ 0 h 1325255"/>
              <a:gd name="connsiteX540" fmla="*/ 1491891 w 6302131"/>
              <a:gd name="connsiteY540" fmla="*/ 294881 h 1325255"/>
              <a:gd name="connsiteX541" fmla="*/ 1811094 w 6302131"/>
              <a:gd name="connsiteY541" fmla="*/ 294881 h 1325255"/>
              <a:gd name="connsiteX542" fmla="*/ 1811094 w 6302131"/>
              <a:gd name="connsiteY542" fmla="*/ 0 h 1325255"/>
              <a:gd name="connsiteX543" fmla="*/ 1922616 w 6302131"/>
              <a:gd name="connsiteY543" fmla="*/ 0 h 1325255"/>
              <a:gd name="connsiteX544" fmla="*/ 1922616 w 6302131"/>
              <a:gd name="connsiteY544" fmla="*/ 699061 h 1325255"/>
              <a:gd name="connsiteX545" fmla="*/ 1811094 w 6302131"/>
              <a:gd name="connsiteY545" fmla="*/ 699061 h 1325255"/>
              <a:gd name="connsiteX546" fmla="*/ 1811094 w 6302131"/>
              <a:gd name="connsiteY546" fmla="*/ 396780 h 1325255"/>
              <a:gd name="connsiteX547" fmla="*/ 1491891 w 6302131"/>
              <a:gd name="connsiteY547" fmla="*/ 396780 h 1325255"/>
              <a:gd name="connsiteX548" fmla="*/ 1491891 w 6302131"/>
              <a:gd name="connsiteY548" fmla="*/ 699061 h 1325255"/>
              <a:gd name="connsiteX549" fmla="*/ 1380369 w 6302131"/>
              <a:gd name="connsiteY549" fmla="*/ 699061 h 132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Lst>
            <a:rect l="l" t="t" r="r" b="b"/>
            <a:pathLst>
              <a:path w="6302131" h="1325255">
                <a:moveTo>
                  <a:pt x="4588333" y="1054853"/>
                </a:moveTo>
                <a:cubicBezTo>
                  <a:pt x="4576385" y="1054853"/>
                  <a:pt x="4565574" y="1057699"/>
                  <a:pt x="4556470" y="1062822"/>
                </a:cubicBezTo>
                <a:cubicBezTo>
                  <a:pt x="4547366" y="1067946"/>
                  <a:pt x="4539969" y="1075346"/>
                  <a:pt x="4534848" y="1084454"/>
                </a:cubicBezTo>
                <a:cubicBezTo>
                  <a:pt x="4529727" y="1093563"/>
                  <a:pt x="4526882" y="1104948"/>
                  <a:pt x="4526882" y="1116903"/>
                </a:cubicBezTo>
                <a:cubicBezTo>
                  <a:pt x="4526882" y="1128857"/>
                  <a:pt x="4529727" y="1139673"/>
                  <a:pt x="4534848" y="1148782"/>
                </a:cubicBezTo>
                <a:cubicBezTo>
                  <a:pt x="4540538" y="1157890"/>
                  <a:pt x="4547366" y="1165290"/>
                  <a:pt x="4556470" y="1170414"/>
                </a:cubicBezTo>
                <a:cubicBezTo>
                  <a:pt x="4565574" y="1175537"/>
                  <a:pt x="4576385" y="1178383"/>
                  <a:pt x="4588333" y="1178383"/>
                </a:cubicBezTo>
                <a:cubicBezTo>
                  <a:pt x="4600282" y="1178383"/>
                  <a:pt x="4611093" y="1175537"/>
                  <a:pt x="4620197" y="1170414"/>
                </a:cubicBezTo>
                <a:cubicBezTo>
                  <a:pt x="4629301" y="1165290"/>
                  <a:pt x="4636697" y="1157890"/>
                  <a:pt x="4641250" y="1148782"/>
                </a:cubicBezTo>
                <a:lnTo>
                  <a:pt x="4648581" y="1116618"/>
                </a:lnTo>
                <a:lnTo>
                  <a:pt x="4648646" y="1116903"/>
                </a:lnTo>
                <a:lnTo>
                  <a:pt x="4648646" y="1116333"/>
                </a:lnTo>
                <a:lnTo>
                  <a:pt x="4648581" y="1116618"/>
                </a:lnTo>
                <a:lnTo>
                  <a:pt x="4641250" y="1084454"/>
                </a:lnTo>
                <a:cubicBezTo>
                  <a:pt x="4636697" y="1075346"/>
                  <a:pt x="4629301" y="1067946"/>
                  <a:pt x="4620197" y="1062822"/>
                </a:cubicBezTo>
                <a:cubicBezTo>
                  <a:pt x="4611093" y="1057699"/>
                  <a:pt x="4600282" y="1054853"/>
                  <a:pt x="4588333" y="1054853"/>
                </a:cubicBezTo>
                <a:close/>
                <a:moveTo>
                  <a:pt x="4325460" y="1054853"/>
                </a:moveTo>
                <a:cubicBezTo>
                  <a:pt x="4313511" y="1054853"/>
                  <a:pt x="4302701" y="1057699"/>
                  <a:pt x="4293597" y="1063392"/>
                </a:cubicBezTo>
                <a:cubicBezTo>
                  <a:pt x="4284493" y="1069084"/>
                  <a:pt x="4277665" y="1076485"/>
                  <a:pt x="4271975" y="1086731"/>
                </a:cubicBezTo>
                <a:cubicBezTo>
                  <a:pt x="4266854" y="1096409"/>
                  <a:pt x="4264009" y="1108364"/>
                  <a:pt x="4264009" y="1120887"/>
                </a:cubicBezTo>
                <a:cubicBezTo>
                  <a:pt x="4264009" y="1133411"/>
                  <a:pt x="4266854" y="1144797"/>
                  <a:pt x="4271975" y="1155043"/>
                </a:cubicBezTo>
                <a:cubicBezTo>
                  <a:pt x="4277096" y="1164721"/>
                  <a:pt x="4284493" y="1173260"/>
                  <a:pt x="4293597" y="1178383"/>
                </a:cubicBezTo>
                <a:cubicBezTo>
                  <a:pt x="4302701" y="1184076"/>
                  <a:pt x="4306683" y="1186922"/>
                  <a:pt x="4325460" y="1186922"/>
                </a:cubicBezTo>
                <a:cubicBezTo>
                  <a:pt x="4344237" y="1186922"/>
                  <a:pt x="4359030" y="1180661"/>
                  <a:pt x="4370410" y="1168137"/>
                </a:cubicBezTo>
                <a:lnTo>
                  <a:pt x="4387400" y="1120543"/>
                </a:lnTo>
                <a:lnTo>
                  <a:pt x="4387480" y="1120887"/>
                </a:lnTo>
                <a:lnTo>
                  <a:pt x="4387480" y="1120318"/>
                </a:lnTo>
                <a:lnTo>
                  <a:pt x="4387400" y="1120543"/>
                </a:lnTo>
                <a:lnTo>
                  <a:pt x="4379514" y="1086731"/>
                </a:lnTo>
                <a:cubicBezTo>
                  <a:pt x="4374393" y="1077054"/>
                  <a:pt x="4366996" y="1069084"/>
                  <a:pt x="4357892" y="1063392"/>
                </a:cubicBezTo>
                <a:cubicBezTo>
                  <a:pt x="4348789" y="1057699"/>
                  <a:pt x="4337409" y="1054853"/>
                  <a:pt x="4325460" y="1054853"/>
                </a:cubicBezTo>
                <a:close/>
                <a:moveTo>
                  <a:pt x="2458605" y="1054853"/>
                </a:moveTo>
                <a:cubicBezTo>
                  <a:pt x="2446656" y="1054853"/>
                  <a:pt x="2435845" y="1057699"/>
                  <a:pt x="2426172" y="1063392"/>
                </a:cubicBezTo>
                <a:cubicBezTo>
                  <a:pt x="2416500" y="1068515"/>
                  <a:pt x="2409102" y="1076485"/>
                  <a:pt x="2403982" y="1086162"/>
                </a:cubicBezTo>
                <a:cubicBezTo>
                  <a:pt x="2398861" y="1095840"/>
                  <a:pt x="2396016" y="1106656"/>
                  <a:pt x="2396016" y="1119749"/>
                </a:cubicBezTo>
                <a:cubicBezTo>
                  <a:pt x="2396016" y="1132842"/>
                  <a:pt x="2398292" y="1143658"/>
                  <a:pt x="2403982" y="1153905"/>
                </a:cubicBezTo>
                <a:cubicBezTo>
                  <a:pt x="2409102" y="1163582"/>
                  <a:pt x="2416500" y="1171552"/>
                  <a:pt x="2426172" y="1177245"/>
                </a:cubicBezTo>
                <a:cubicBezTo>
                  <a:pt x="2435845" y="1182938"/>
                  <a:pt x="2446087" y="1185784"/>
                  <a:pt x="2458605" y="1185784"/>
                </a:cubicBezTo>
                <a:cubicBezTo>
                  <a:pt x="2471122" y="1185784"/>
                  <a:pt x="2481933" y="1182938"/>
                  <a:pt x="2491606" y="1177245"/>
                </a:cubicBezTo>
                <a:cubicBezTo>
                  <a:pt x="2501279" y="1171552"/>
                  <a:pt x="2508107" y="1164152"/>
                  <a:pt x="2513797" y="1153905"/>
                </a:cubicBezTo>
                <a:cubicBezTo>
                  <a:pt x="2518918" y="1143658"/>
                  <a:pt x="2521763" y="1132273"/>
                  <a:pt x="2521763" y="1119749"/>
                </a:cubicBezTo>
                <a:cubicBezTo>
                  <a:pt x="2521763" y="1107225"/>
                  <a:pt x="2519487" y="1095840"/>
                  <a:pt x="2513797" y="1086162"/>
                </a:cubicBezTo>
                <a:cubicBezTo>
                  <a:pt x="2508107" y="1076485"/>
                  <a:pt x="2500710" y="1068515"/>
                  <a:pt x="2491606" y="1063392"/>
                </a:cubicBezTo>
                <a:cubicBezTo>
                  <a:pt x="2481933" y="1057699"/>
                  <a:pt x="2470554" y="1054853"/>
                  <a:pt x="2458605" y="1054853"/>
                </a:cubicBezTo>
                <a:close/>
                <a:moveTo>
                  <a:pt x="2955902" y="1011588"/>
                </a:moveTo>
                <a:lnTo>
                  <a:pt x="3005973" y="1011588"/>
                </a:lnTo>
                <a:lnTo>
                  <a:pt x="3005973" y="1229618"/>
                </a:lnTo>
                <a:lnTo>
                  <a:pt x="2955902" y="1229618"/>
                </a:lnTo>
                <a:close/>
                <a:moveTo>
                  <a:pt x="2253199" y="1011588"/>
                </a:moveTo>
                <a:lnTo>
                  <a:pt x="2303270" y="1011588"/>
                </a:lnTo>
                <a:lnTo>
                  <a:pt x="2303270" y="1229618"/>
                </a:lnTo>
                <a:lnTo>
                  <a:pt x="2253199" y="1229618"/>
                </a:lnTo>
                <a:close/>
                <a:moveTo>
                  <a:pt x="1756471" y="1011588"/>
                </a:moveTo>
                <a:lnTo>
                  <a:pt x="1806542" y="1011588"/>
                </a:lnTo>
                <a:lnTo>
                  <a:pt x="1806542" y="1229618"/>
                </a:lnTo>
                <a:lnTo>
                  <a:pt x="1756471" y="1229618"/>
                </a:lnTo>
                <a:close/>
                <a:moveTo>
                  <a:pt x="4578092" y="1007603"/>
                </a:moveTo>
                <a:cubicBezTo>
                  <a:pt x="4595161" y="1007603"/>
                  <a:pt x="4610524" y="1011019"/>
                  <a:pt x="4623611" y="1017850"/>
                </a:cubicBezTo>
                <a:cubicBezTo>
                  <a:pt x="4632146" y="1022404"/>
                  <a:pt x="4638973" y="1028666"/>
                  <a:pt x="4645232" y="1035497"/>
                </a:cubicBezTo>
                <a:lnTo>
                  <a:pt x="4645232" y="1011588"/>
                </a:lnTo>
                <a:lnTo>
                  <a:pt x="4695304" y="1011588"/>
                </a:lnTo>
                <a:lnTo>
                  <a:pt x="4695304" y="1220509"/>
                </a:lnTo>
                <a:lnTo>
                  <a:pt x="4694166" y="1219940"/>
                </a:lnTo>
                <a:cubicBezTo>
                  <a:pt x="4694166" y="1241003"/>
                  <a:pt x="4689045" y="1259789"/>
                  <a:pt x="4679372" y="1275159"/>
                </a:cubicBezTo>
                <a:cubicBezTo>
                  <a:pt x="4669699" y="1291099"/>
                  <a:pt x="4656612" y="1303053"/>
                  <a:pt x="4638973" y="1312161"/>
                </a:cubicBezTo>
                <a:cubicBezTo>
                  <a:pt x="4621904" y="1321270"/>
                  <a:pt x="4601989" y="1325255"/>
                  <a:pt x="4579230" y="1325255"/>
                </a:cubicBezTo>
                <a:cubicBezTo>
                  <a:pt x="4556470" y="1325255"/>
                  <a:pt x="4536555" y="1321270"/>
                  <a:pt x="4518917" y="1312731"/>
                </a:cubicBezTo>
                <a:cubicBezTo>
                  <a:pt x="4501847" y="1304192"/>
                  <a:pt x="4487622" y="1292237"/>
                  <a:pt x="4477380" y="1277436"/>
                </a:cubicBezTo>
                <a:lnTo>
                  <a:pt x="4510382" y="1244419"/>
                </a:lnTo>
                <a:cubicBezTo>
                  <a:pt x="4519486" y="1255235"/>
                  <a:pt x="4529159" y="1263204"/>
                  <a:pt x="4540538" y="1268897"/>
                </a:cubicBezTo>
                <a:cubicBezTo>
                  <a:pt x="4551349" y="1274021"/>
                  <a:pt x="4561591" y="1276867"/>
                  <a:pt x="4580936" y="1276867"/>
                </a:cubicBezTo>
                <a:cubicBezTo>
                  <a:pt x="4600282" y="1276867"/>
                  <a:pt x="4616214" y="1272313"/>
                  <a:pt x="4627594" y="1262066"/>
                </a:cubicBezTo>
                <a:cubicBezTo>
                  <a:pt x="4639542" y="1251819"/>
                  <a:pt x="4645232" y="1238157"/>
                  <a:pt x="4645232" y="1220509"/>
                </a:cubicBezTo>
                <a:lnTo>
                  <a:pt x="4645232" y="1196031"/>
                </a:lnTo>
                <a:cubicBezTo>
                  <a:pt x="4638973" y="1203431"/>
                  <a:pt x="4632146" y="1210262"/>
                  <a:pt x="4623042" y="1214817"/>
                </a:cubicBezTo>
                <a:cubicBezTo>
                  <a:pt x="4609955" y="1221648"/>
                  <a:pt x="4597437" y="1225063"/>
                  <a:pt x="4578092" y="1225063"/>
                </a:cubicBezTo>
                <a:cubicBezTo>
                  <a:pt x="4558746" y="1225063"/>
                  <a:pt x="4541107" y="1220509"/>
                  <a:pt x="4525744" y="1210832"/>
                </a:cubicBezTo>
                <a:cubicBezTo>
                  <a:pt x="4509813" y="1201154"/>
                  <a:pt x="4497864" y="1188061"/>
                  <a:pt x="4488760" y="1171552"/>
                </a:cubicBezTo>
                <a:cubicBezTo>
                  <a:pt x="4479656" y="1155043"/>
                  <a:pt x="4475104" y="1136258"/>
                  <a:pt x="4475104" y="1115764"/>
                </a:cubicBezTo>
                <a:cubicBezTo>
                  <a:pt x="4475104" y="1095270"/>
                  <a:pt x="4479656" y="1077054"/>
                  <a:pt x="4488760" y="1060545"/>
                </a:cubicBezTo>
                <a:cubicBezTo>
                  <a:pt x="4497864" y="1044036"/>
                  <a:pt x="4510382" y="1031512"/>
                  <a:pt x="4525744" y="1021835"/>
                </a:cubicBezTo>
                <a:cubicBezTo>
                  <a:pt x="4541107" y="1012157"/>
                  <a:pt x="4561022" y="1007603"/>
                  <a:pt x="4578092" y="1007603"/>
                </a:cubicBezTo>
                <a:close/>
                <a:moveTo>
                  <a:pt x="2459174" y="1007603"/>
                </a:moveTo>
                <a:cubicBezTo>
                  <a:pt x="2480226" y="1007603"/>
                  <a:pt x="2499572" y="1012157"/>
                  <a:pt x="2517210" y="1022404"/>
                </a:cubicBezTo>
                <a:cubicBezTo>
                  <a:pt x="2534280" y="1032082"/>
                  <a:pt x="2547936" y="1045744"/>
                  <a:pt x="2558178" y="1062822"/>
                </a:cubicBezTo>
                <a:cubicBezTo>
                  <a:pt x="2568420" y="1079900"/>
                  <a:pt x="2573541" y="1099255"/>
                  <a:pt x="2573541" y="1120318"/>
                </a:cubicBezTo>
                <a:cubicBezTo>
                  <a:pt x="2573541" y="1141381"/>
                  <a:pt x="2568420" y="1160167"/>
                  <a:pt x="2558178" y="1177814"/>
                </a:cubicBezTo>
                <a:cubicBezTo>
                  <a:pt x="2547936" y="1194892"/>
                  <a:pt x="2534849" y="1208555"/>
                  <a:pt x="2517210" y="1218802"/>
                </a:cubicBezTo>
                <a:cubicBezTo>
                  <a:pt x="2500141" y="1228479"/>
                  <a:pt x="2480226" y="1233602"/>
                  <a:pt x="2459174" y="1233602"/>
                </a:cubicBezTo>
                <a:cubicBezTo>
                  <a:pt x="2438121" y="1233602"/>
                  <a:pt x="2419345" y="1229048"/>
                  <a:pt x="2401706" y="1218802"/>
                </a:cubicBezTo>
                <a:cubicBezTo>
                  <a:pt x="2384636" y="1208555"/>
                  <a:pt x="2370980" y="1195462"/>
                  <a:pt x="2360738" y="1177814"/>
                </a:cubicBezTo>
                <a:cubicBezTo>
                  <a:pt x="2350497" y="1160736"/>
                  <a:pt x="2345376" y="1141950"/>
                  <a:pt x="2345376" y="1120318"/>
                </a:cubicBezTo>
                <a:cubicBezTo>
                  <a:pt x="2345376" y="1098686"/>
                  <a:pt x="2350497" y="1079900"/>
                  <a:pt x="2360738" y="1062822"/>
                </a:cubicBezTo>
                <a:cubicBezTo>
                  <a:pt x="2370980" y="1045744"/>
                  <a:pt x="2384067" y="1032651"/>
                  <a:pt x="2401706" y="1022404"/>
                </a:cubicBezTo>
                <a:cubicBezTo>
                  <a:pt x="2418775" y="1012727"/>
                  <a:pt x="2438121" y="1007603"/>
                  <a:pt x="2459174" y="1007603"/>
                </a:cubicBezTo>
                <a:close/>
                <a:moveTo>
                  <a:pt x="4318063" y="1007034"/>
                </a:moveTo>
                <a:cubicBezTo>
                  <a:pt x="4334564" y="1007034"/>
                  <a:pt x="4349358" y="1011019"/>
                  <a:pt x="4361875" y="1017850"/>
                </a:cubicBezTo>
                <a:cubicBezTo>
                  <a:pt x="4370410" y="1022404"/>
                  <a:pt x="4377807" y="1029235"/>
                  <a:pt x="4384066" y="1036636"/>
                </a:cubicBezTo>
                <a:lnTo>
                  <a:pt x="4384066" y="1011588"/>
                </a:lnTo>
                <a:lnTo>
                  <a:pt x="4434137" y="1011588"/>
                </a:lnTo>
                <a:lnTo>
                  <a:pt x="4434137" y="1229618"/>
                </a:lnTo>
                <a:lnTo>
                  <a:pt x="4384066" y="1229618"/>
                </a:lnTo>
                <a:lnTo>
                  <a:pt x="4384635" y="1229048"/>
                </a:lnTo>
                <a:lnTo>
                  <a:pt x="4384635" y="1204570"/>
                </a:lnTo>
                <a:cubicBezTo>
                  <a:pt x="4378376" y="1211970"/>
                  <a:pt x="4371548" y="1218232"/>
                  <a:pt x="4362445" y="1223356"/>
                </a:cubicBezTo>
                <a:cubicBezTo>
                  <a:pt x="4349358" y="1230756"/>
                  <a:pt x="4337978" y="1234172"/>
                  <a:pt x="4318063" y="1234172"/>
                </a:cubicBezTo>
                <a:cubicBezTo>
                  <a:pt x="4298148" y="1234172"/>
                  <a:pt x="4280510" y="1229048"/>
                  <a:pt x="4264578" y="1218802"/>
                </a:cubicBezTo>
                <a:cubicBezTo>
                  <a:pt x="4248077" y="1209124"/>
                  <a:pt x="4235560" y="1195462"/>
                  <a:pt x="4226456" y="1178383"/>
                </a:cubicBezTo>
                <a:cubicBezTo>
                  <a:pt x="4217352" y="1161305"/>
                  <a:pt x="4212800" y="1142520"/>
                  <a:pt x="4212800" y="1120887"/>
                </a:cubicBezTo>
                <a:cubicBezTo>
                  <a:pt x="4212800" y="1099255"/>
                  <a:pt x="4217352" y="1079900"/>
                  <a:pt x="4226456" y="1062822"/>
                </a:cubicBezTo>
                <a:cubicBezTo>
                  <a:pt x="4236129" y="1045175"/>
                  <a:pt x="4248647" y="1032082"/>
                  <a:pt x="4264578" y="1021835"/>
                </a:cubicBezTo>
                <a:cubicBezTo>
                  <a:pt x="4280510" y="1012157"/>
                  <a:pt x="4301563" y="1007034"/>
                  <a:pt x="4318063" y="1007034"/>
                </a:cubicBezTo>
                <a:close/>
                <a:moveTo>
                  <a:pt x="2729444" y="1007034"/>
                </a:moveTo>
                <a:cubicBezTo>
                  <a:pt x="2745944" y="1007034"/>
                  <a:pt x="2760738" y="1011588"/>
                  <a:pt x="2773256" y="1019558"/>
                </a:cubicBezTo>
                <a:cubicBezTo>
                  <a:pt x="2785774" y="1027528"/>
                  <a:pt x="2796015" y="1038344"/>
                  <a:pt x="2803413" y="1051437"/>
                </a:cubicBezTo>
                <a:cubicBezTo>
                  <a:pt x="2810809" y="1064530"/>
                  <a:pt x="2814223" y="1078192"/>
                  <a:pt x="2814223" y="1092424"/>
                </a:cubicBezTo>
                <a:lnTo>
                  <a:pt x="2814223" y="1229618"/>
                </a:lnTo>
                <a:lnTo>
                  <a:pt x="2764152" y="1229618"/>
                </a:lnTo>
                <a:lnTo>
                  <a:pt x="2763583" y="1229048"/>
                </a:lnTo>
                <a:lnTo>
                  <a:pt x="2763583" y="1103240"/>
                </a:lnTo>
                <a:cubicBezTo>
                  <a:pt x="2763583" y="1088439"/>
                  <a:pt x="2759031" y="1076485"/>
                  <a:pt x="2749927" y="1067376"/>
                </a:cubicBezTo>
                <a:cubicBezTo>
                  <a:pt x="2740824" y="1058268"/>
                  <a:pt x="2729444" y="1053714"/>
                  <a:pt x="2714650" y="1053714"/>
                </a:cubicBezTo>
                <a:cubicBezTo>
                  <a:pt x="2704977" y="1053714"/>
                  <a:pt x="2696442" y="1055991"/>
                  <a:pt x="2688477" y="1059976"/>
                </a:cubicBezTo>
                <a:cubicBezTo>
                  <a:pt x="2681080" y="1063961"/>
                  <a:pt x="2674821" y="1069653"/>
                  <a:pt x="2670838" y="1077623"/>
                </a:cubicBezTo>
                <a:cubicBezTo>
                  <a:pt x="2666286" y="1085593"/>
                  <a:pt x="2664579" y="1094132"/>
                  <a:pt x="2664579" y="1103809"/>
                </a:cubicBezTo>
                <a:lnTo>
                  <a:pt x="2664579" y="1229618"/>
                </a:lnTo>
                <a:lnTo>
                  <a:pt x="2614508" y="1229618"/>
                </a:lnTo>
                <a:lnTo>
                  <a:pt x="2614508" y="1011588"/>
                </a:lnTo>
                <a:lnTo>
                  <a:pt x="2664579" y="1011588"/>
                </a:lnTo>
                <a:lnTo>
                  <a:pt x="2664579" y="1037205"/>
                </a:lnTo>
                <a:cubicBezTo>
                  <a:pt x="2670838" y="1029805"/>
                  <a:pt x="2677666" y="1023543"/>
                  <a:pt x="2686201" y="1018419"/>
                </a:cubicBezTo>
                <a:cubicBezTo>
                  <a:pt x="2698718" y="1011019"/>
                  <a:pt x="2712943" y="1007034"/>
                  <a:pt x="2729444" y="1007034"/>
                </a:cubicBezTo>
                <a:close/>
                <a:moveTo>
                  <a:pt x="2131435" y="1007034"/>
                </a:moveTo>
                <a:cubicBezTo>
                  <a:pt x="2149074" y="1007034"/>
                  <a:pt x="2164437" y="1009880"/>
                  <a:pt x="2178093" y="1016142"/>
                </a:cubicBezTo>
                <a:cubicBezTo>
                  <a:pt x="2191179" y="1022404"/>
                  <a:pt x="2202559" y="1031512"/>
                  <a:pt x="2211663" y="1044036"/>
                </a:cubicBezTo>
                <a:lnTo>
                  <a:pt x="2179800" y="1075915"/>
                </a:lnTo>
                <a:cubicBezTo>
                  <a:pt x="2173541" y="1067946"/>
                  <a:pt x="2166144" y="1062253"/>
                  <a:pt x="2158178" y="1058268"/>
                </a:cubicBezTo>
                <a:cubicBezTo>
                  <a:pt x="2149643" y="1054283"/>
                  <a:pt x="2139970" y="1052575"/>
                  <a:pt x="2129729" y="1052575"/>
                </a:cubicBezTo>
                <a:cubicBezTo>
                  <a:pt x="2119487" y="1052575"/>
                  <a:pt x="2112090" y="1054283"/>
                  <a:pt x="2106400" y="1057130"/>
                </a:cubicBezTo>
                <a:cubicBezTo>
                  <a:pt x="2101279" y="1059976"/>
                  <a:pt x="2098434" y="1064530"/>
                  <a:pt x="2098434" y="1070223"/>
                </a:cubicBezTo>
                <a:lnTo>
                  <a:pt x="2098434" y="1070792"/>
                </a:lnTo>
                <a:cubicBezTo>
                  <a:pt x="2098434" y="1076485"/>
                  <a:pt x="2100710" y="1081039"/>
                  <a:pt x="2106400" y="1084454"/>
                </a:cubicBezTo>
                <a:cubicBezTo>
                  <a:pt x="2111521" y="1087301"/>
                  <a:pt x="2118918" y="1090716"/>
                  <a:pt x="2127453" y="1092993"/>
                </a:cubicBezTo>
                <a:cubicBezTo>
                  <a:pt x="2135988" y="1095840"/>
                  <a:pt x="2145091" y="1098117"/>
                  <a:pt x="2154764" y="1100963"/>
                </a:cubicBezTo>
                <a:cubicBezTo>
                  <a:pt x="2164437" y="1103809"/>
                  <a:pt x="2173541" y="1107794"/>
                  <a:pt x="2182076" y="1112918"/>
                </a:cubicBezTo>
                <a:cubicBezTo>
                  <a:pt x="2190611" y="1118041"/>
                  <a:pt x="2197438" y="1124303"/>
                  <a:pt x="2203128" y="1132842"/>
                </a:cubicBezTo>
                <a:cubicBezTo>
                  <a:pt x="2208249" y="1141381"/>
                  <a:pt x="2211094" y="1144797"/>
                  <a:pt x="2211094" y="1165290"/>
                </a:cubicBezTo>
                <a:cubicBezTo>
                  <a:pt x="2211094" y="1185784"/>
                  <a:pt x="2203697" y="1202862"/>
                  <a:pt x="2188904" y="1215386"/>
                </a:cubicBezTo>
                <a:cubicBezTo>
                  <a:pt x="2174110" y="1227910"/>
                  <a:pt x="2154195" y="1234172"/>
                  <a:pt x="2128591" y="1234172"/>
                </a:cubicBezTo>
                <a:cubicBezTo>
                  <a:pt x="2116642" y="1234172"/>
                  <a:pt x="2104693" y="1233033"/>
                  <a:pt x="2093882" y="1229618"/>
                </a:cubicBezTo>
                <a:cubicBezTo>
                  <a:pt x="2083071" y="1226202"/>
                  <a:pt x="2072261" y="1221648"/>
                  <a:pt x="2063157" y="1215955"/>
                </a:cubicBezTo>
                <a:cubicBezTo>
                  <a:pt x="2053484" y="1210262"/>
                  <a:pt x="2045518" y="1202862"/>
                  <a:pt x="2038690" y="1194323"/>
                </a:cubicBezTo>
                <a:lnTo>
                  <a:pt x="2070554" y="1162444"/>
                </a:lnTo>
                <a:cubicBezTo>
                  <a:pt x="2077950" y="1171552"/>
                  <a:pt x="2087054" y="1177814"/>
                  <a:pt x="2096727" y="1182368"/>
                </a:cubicBezTo>
                <a:cubicBezTo>
                  <a:pt x="2106400" y="1186922"/>
                  <a:pt x="2118349" y="1189200"/>
                  <a:pt x="2129729" y="1189200"/>
                </a:cubicBezTo>
                <a:cubicBezTo>
                  <a:pt x="2141108" y="1189200"/>
                  <a:pt x="2149643" y="1187492"/>
                  <a:pt x="2155333" y="1184076"/>
                </a:cubicBezTo>
                <a:cubicBezTo>
                  <a:pt x="2161023" y="1180661"/>
                  <a:pt x="2163868" y="1175537"/>
                  <a:pt x="2163868" y="1169275"/>
                </a:cubicBezTo>
                <a:cubicBezTo>
                  <a:pt x="2163868" y="1163013"/>
                  <a:pt x="2161023" y="1157321"/>
                  <a:pt x="2155902" y="1153905"/>
                </a:cubicBezTo>
                <a:cubicBezTo>
                  <a:pt x="2150781" y="1150489"/>
                  <a:pt x="2143384" y="1147643"/>
                  <a:pt x="2134849" y="1144797"/>
                </a:cubicBezTo>
                <a:cubicBezTo>
                  <a:pt x="2126315" y="1141950"/>
                  <a:pt x="2117211" y="1139673"/>
                  <a:pt x="2107538" y="1136827"/>
                </a:cubicBezTo>
                <a:cubicBezTo>
                  <a:pt x="2097865" y="1133981"/>
                  <a:pt x="2088761" y="1129996"/>
                  <a:pt x="2080226" y="1125442"/>
                </a:cubicBezTo>
                <a:cubicBezTo>
                  <a:pt x="2071692" y="1120887"/>
                  <a:pt x="2064864" y="1114056"/>
                  <a:pt x="2059174" y="1106087"/>
                </a:cubicBezTo>
                <a:cubicBezTo>
                  <a:pt x="2054053" y="1097548"/>
                  <a:pt x="2051208" y="1087870"/>
                  <a:pt x="2051208" y="1074208"/>
                </a:cubicBezTo>
                <a:cubicBezTo>
                  <a:pt x="2051208" y="1060545"/>
                  <a:pt x="2054053" y="1048591"/>
                  <a:pt x="2060881" y="1038344"/>
                </a:cubicBezTo>
                <a:cubicBezTo>
                  <a:pt x="2067709" y="1028097"/>
                  <a:pt x="2076813" y="1020696"/>
                  <a:pt x="2088761" y="1015004"/>
                </a:cubicBezTo>
                <a:cubicBezTo>
                  <a:pt x="2100710" y="1009880"/>
                  <a:pt x="2113797" y="1007034"/>
                  <a:pt x="2131435" y="1007034"/>
                </a:cubicBezTo>
                <a:close/>
                <a:moveTo>
                  <a:pt x="1936272" y="1007034"/>
                </a:moveTo>
                <a:cubicBezTo>
                  <a:pt x="1953911" y="1007034"/>
                  <a:pt x="1969273" y="1009880"/>
                  <a:pt x="1982929" y="1016142"/>
                </a:cubicBezTo>
                <a:cubicBezTo>
                  <a:pt x="1996016" y="1022404"/>
                  <a:pt x="2007396" y="1031512"/>
                  <a:pt x="2016500" y="1044036"/>
                </a:cubicBezTo>
                <a:lnTo>
                  <a:pt x="1984636" y="1075915"/>
                </a:lnTo>
                <a:cubicBezTo>
                  <a:pt x="1978377" y="1067946"/>
                  <a:pt x="1970980" y="1062253"/>
                  <a:pt x="1963015" y="1058268"/>
                </a:cubicBezTo>
                <a:cubicBezTo>
                  <a:pt x="1954480" y="1054283"/>
                  <a:pt x="1944807" y="1052575"/>
                  <a:pt x="1934565" y="1052575"/>
                </a:cubicBezTo>
                <a:cubicBezTo>
                  <a:pt x="1924323" y="1052575"/>
                  <a:pt x="1916926" y="1054283"/>
                  <a:pt x="1911237" y="1057130"/>
                </a:cubicBezTo>
                <a:cubicBezTo>
                  <a:pt x="1906116" y="1059976"/>
                  <a:pt x="1903271" y="1064530"/>
                  <a:pt x="1903271" y="1070223"/>
                </a:cubicBezTo>
                <a:lnTo>
                  <a:pt x="1903271" y="1070792"/>
                </a:lnTo>
                <a:cubicBezTo>
                  <a:pt x="1903271" y="1076485"/>
                  <a:pt x="1906116" y="1081039"/>
                  <a:pt x="1911237" y="1084454"/>
                </a:cubicBezTo>
                <a:cubicBezTo>
                  <a:pt x="1916357" y="1087301"/>
                  <a:pt x="1923754" y="1090716"/>
                  <a:pt x="1932289" y="1092993"/>
                </a:cubicBezTo>
                <a:cubicBezTo>
                  <a:pt x="1940824" y="1095840"/>
                  <a:pt x="1949928" y="1098117"/>
                  <a:pt x="1959601" y="1100963"/>
                </a:cubicBezTo>
                <a:cubicBezTo>
                  <a:pt x="1969273" y="1103809"/>
                  <a:pt x="1978377" y="1107794"/>
                  <a:pt x="1986912" y="1112918"/>
                </a:cubicBezTo>
                <a:cubicBezTo>
                  <a:pt x="1995447" y="1118041"/>
                  <a:pt x="2002275" y="1124303"/>
                  <a:pt x="2007965" y="1132842"/>
                </a:cubicBezTo>
                <a:cubicBezTo>
                  <a:pt x="2013086" y="1141381"/>
                  <a:pt x="2015931" y="1144797"/>
                  <a:pt x="2015931" y="1165290"/>
                </a:cubicBezTo>
                <a:cubicBezTo>
                  <a:pt x="2015931" y="1185784"/>
                  <a:pt x="2008534" y="1202862"/>
                  <a:pt x="1993740" y="1215386"/>
                </a:cubicBezTo>
                <a:cubicBezTo>
                  <a:pt x="1978946" y="1227910"/>
                  <a:pt x="1959032" y="1234172"/>
                  <a:pt x="1933427" y="1234172"/>
                </a:cubicBezTo>
                <a:cubicBezTo>
                  <a:pt x="1921478" y="1234172"/>
                  <a:pt x="1910098" y="1232464"/>
                  <a:pt x="1898719" y="1229618"/>
                </a:cubicBezTo>
                <a:cubicBezTo>
                  <a:pt x="1887908" y="1226202"/>
                  <a:pt x="1877097" y="1221648"/>
                  <a:pt x="1867993" y="1215955"/>
                </a:cubicBezTo>
                <a:cubicBezTo>
                  <a:pt x="1858320" y="1210262"/>
                  <a:pt x="1850355" y="1202862"/>
                  <a:pt x="1843527" y="1194323"/>
                </a:cubicBezTo>
                <a:lnTo>
                  <a:pt x="1875390" y="1162444"/>
                </a:lnTo>
                <a:cubicBezTo>
                  <a:pt x="1882787" y="1171552"/>
                  <a:pt x="1891891" y="1177814"/>
                  <a:pt x="1901564" y="1182368"/>
                </a:cubicBezTo>
                <a:cubicBezTo>
                  <a:pt x="1911237" y="1186922"/>
                  <a:pt x="1923185" y="1189200"/>
                  <a:pt x="1934565" y="1189200"/>
                </a:cubicBezTo>
                <a:cubicBezTo>
                  <a:pt x="1945945" y="1189200"/>
                  <a:pt x="1954480" y="1187492"/>
                  <a:pt x="1960170" y="1184076"/>
                </a:cubicBezTo>
                <a:cubicBezTo>
                  <a:pt x="1965860" y="1180661"/>
                  <a:pt x="1968705" y="1175537"/>
                  <a:pt x="1968705" y="1169275"/>
                </a:cubicBezTo>
                <a:cubicBezTo>
                  <a:pt x="1968705" y="1163013"/>
                  <a:pt x="1966428" y="1157321"/>
                  <a:pt x="1960739" y="1153905"/>
                </a:cubicBezTo>
                <a:cubicBezTo>
                  <a:pt x="1955618" y="1150489"/>
                  <a:pt x="1948221" y="1147643"/>
                  <a:pt x="1939686" y="1144797"/>
                </a:cubicBezTo>
                <a:cubicBezTo>
                  <a:pt x="1931151" y="1141950"/>
                  <a:pt x="1922047" y="1139673"/>
                  <a:pt x="1912374" y="1136827"/>
                </a:cubicBezTo>
                <a:cubicBezTo>
                  <a:pt x="1902702" y="1133981"/>
                  <a:pt x="1893598" y="1129996"/>
                  <a:pt x="1885063" y="1125442"/>
                </a:cubicBezTo>
                <a:cubicBezTo>
                  <a:pt x="1876528" y="1120887"/>
                  <a:pt x="1869700" y="1114056"/>
                  <a:pt x="1864010" y="1106087"/>
                </a:cubicBezTo>
                <a:cubicBezTo>
                  <a:pt x="1858889" y="1097548"/>
                  <a:pt x="1856044" y="1087870"/>
                  <a:pt x="1856044" y="1074208"/>
                </a:cubicBezTo>
                <a:cubicBezTo>
                  <a:pt x="1856044" y="1060545"/>
                  <a:pt x="1858889" y="1048591"/>
                  <a:pt x="1865717" y="1038344"/>
                </a:cubicBezTo>
                <a:cubicBezTo>
                  <a:pt x="1872545" y="1028097"/>
                  <a:pt x="1881649" y="1020696"/>
                  <a:pt x="1893598" y="1015004"/>
                </a:cubicBezTo>
                <a:cubicBezTo>
                  <a:pt x="1905547" y="1009880"/>
                  <a:pt x="1918633" y="1007034"/>
                  <a:pt x="1936272" y="1007034"/>
                </a:cubicBezTo>
                <a:close/>
                <a:moveTo>
                  <a:pt x="3174963" y="1006465"/>
                </a:moveTo>
                <a:cubicBezTo>
                  <a:pt x="3190326" y="1006465"/>
                  <a:pt x="3203981" y="1009880"/>
                  <a:pt x="3216499" y="1016712"/>
                </a:cubicBezTo>
                <a:cubicBezTo>
                  <a:pt x="3228448" y="1022973"/>
                  <a:pt x="3237552" y="1032082"/>
                  <a:pt x="3244949" y="1043467"/>
                </a:cubicBezTo>
                <a:cubicBezTo>
                  <a:pt x="3252345" y="1032082"/>
                  <a:pt x="3262587" y="1023543"/>
                  <a:pt x="3274536" y="1016712"/>
                </a:cubicBezTo>
                <a:cubicBezTo>
                  <a:pt x="3287623" y="1009880"/>
                  <a:pt x="3301847" y="1006465"/>
                  <a:pt x="3317210" y="1006465"/>
                </a:cubicBezTo>
                <a:cubicBezTo>
                  <a:pt x="3332573" y="1006465"/>
                  <a:pt x="3347367" y="1009880"/>
                  <a:pt x="3359885" y="1016712"/>
                </a:cubicBezTo>
                <a:cubicBezTo>
                  <a:pt x="3372971" y="1023543"/>
                  <a:pt x="3382644" y="1033220"/>
                  <a:pt x="3390610" y="1045175"/>
                </a:cubicBezTo>
                <a:cubicBezTo>
                  <a:pt x="3398007" y="1057699"/>
                  <a:pt x="3401990" y="1071931"/>
                  <a:pt x="3401990" y="1089009"/>
                </a:cubicBezTo>
                <a:lnTo>
                  <a:pt x="3401990" y="1229618"/>
                </a:lnTo>
                <a:lnTo>
                  <a:pt x="3351919" y="1229618"/>
                </a:lnTo>
                <a:lnTo>
                  <a:pt x="3353057" y="1229048"/>
                </a:lnTo>
                <a:lnTo>
                  <a:pt x="3353057" y="1099255"/>
                </a:lnTo>
                <a:cubicBezTo>
                  <a:pt x="3353057" y="1084454"/>
                  <a:pt x="3348505" y="1073069"/>
                  <a:pt x="3339401" y="1065099"/>
                </a:cubicBezTo>
                <a:cubicBezTo>
                  <a:pt x="3330297" y="1057130"/>
                  <a:pt x="3318917" y="1053145"/>
                  <a:pt x="3305830" y="1053145"/>
                </a:cubicBezTo>
                <a:cubicBezTo>
                  <a:pt x="3296726" y="1053145"/>
                  <a:pt x="3289330" y="1055422"/>
                  <a:pt x="3281933" y="1058837"/>
                </a:cubicBezTo>
                <a:cubicBezTo>
                  <a:pt x="3274536" y="1062822"/>
                  <a:pt x="3268277" y="1067946"/>
                  <a:pt x="3264294" y="1074777"/>
                </a:cubicBezTo>
                <a:cubicBezTo>
                  <a:pt x="3259173" y="1081608"/>
                  <a:pt x="3257466" y="1089578"/>
                  <a:pt x="3257466" y="1099255"/>
                </a:cubicBezTo>
                <a:lnTo>
                  <a:pt x="3257466" y="1229048"/>
                </a:lnTo>
                <a:lnTo>
                  <a:pt x="3207395" y="1229048"/>
                </a:lnTo>
                <a:lnTo>
                  <a:pt x="3207395" y="1099255"/>
                </a:lnTo>
                <a:cubicBezTo>
                  <a:pt x="3207395" y="1084454"/>
                  <a:pt x="3202843" y="1073069"/>
                  <a:pt x="3193739" y="1065099"/>
                </a:cubicBezTo>
                <a:cubicBezTo>
                  <a:pt x="3184636" y="1057130"/>
                  <a:pt x="3173256" y="1053145"/>
                  <a:pt x="3160169" y="1053145"/>
                </a:cubicBezTo>
                <a:cubicBezTo>
                  <a:pt x="3150496" y="1053145"/>
                  <a:pt x="3142530" y="1055422"/>
                  <a:pt x="3135702" y="1058837"/>
                </a:cubicBezTo>
                <a:cubicBezTo>
                  <a:pt x="3128874" y="1062822"/>
                  <a:pt x="3122616" y="1067946"/>
                  <a:pt x="3118633" y="1074777"/>
                </a:cubicBezTo>
                <a:cubicBezTo>
                  <a:pt x="3114081" y="1081608"/>
                  <a:pt x="3112374" y="1089578"/>
                  <a:pt x="3112374" y="1099255"/>
                </a:cubicBezTo>
                <a:lnTo>
                  <a:pt x="3112374" y="1229048"/>
                </a:lnTo>
                <a:lnTo>
                  <a:pt x="3062303" y="1229048"/>
                </a:lnTo>
                <a:lnTo>
                  <a:pt x="3062303" y="1011019"/>
                </a:lnTo>
                <a:lnTo>
                  <a:pt x="3112374" y="1011019"/>
                </a:lnTo>
                <a:lnTo>
                  <a:pt x="3112374" y="1034359"/>
                </a:lnTo>
                <a:cubicBezTo>
                  <a:pt x="3118064" y="1027528"/>
                  <a:pt x="3125461" y="1021266"/>
                  <a:pt x="3133427" y="1016712"/>
                </a:cubicBezTo>
                <a:cubicBezTo>
                  <a:pt x="3145375" y="1009880"/>
                  <a:pt x="3159600" y="1006465"/>
                  <a:pt x="3174963" y="1006465"/>
                </a:cubicBezTo>
                <a:close/>
                <a:moveTo>
                  <a:pt x="3663156" y="995649"/>
                </a:moveTo>
                <a:lnTo>
                  <a:pt x="3612516" y="1122595"/>
                </a:lnTo>
                <a:lnTo>
                  <a:pt x="3713227" y="1122595"/>
                </a:lnTo>
                <a:close/>
                <a:moveTo>
                  <a:pt x="4093881" y="912536"/>
                </a:moveTo>
                <a:lnTo>
                  <a:pt x="4143952" y="912536"/>
                </a:lnTo>
                <a:lnTo>
                  <a:pt x="4143952" y="1011588"/>
                </a:lnTo>
                <a:lnTo>
                  <a:pt x="4196300" y="1011588"/>
                </a:lnTo>
                <a:lnTo>
                  <a:pt x="4196300" y="1057130"/>
                </a:lnTo>
                <a:lnTo>
                  <a:pt x="4143952" y="1057130"/>
                </a:lnTo>
                <a:lnTo>
                  <a:pt x="4143952" y="1229618"/>
                </a:lnTo>
                <a:lnTo>
                  <a:pt x="4093881" y="1229618"/>
                </a:lnTo>
                <a:lnTo>
                  <a:pt x="4093881" y="1057130"/>
                </a:lnTo>
                <a:lnTo>
                  <a:pt x="4041534" y="1057130"/>
                </a:lnTo>
                <a:lnTo>
                  <a:pt x="4041534" y="1011588"/>
                </a:lnTo>
                <a:lnTo>
                  <a:pt x="4093881" y="1011588"/>
                </a:lnTo>
                <a:close/>
                <a:moveTo>
                  <a:pt x="3955617" y="912536"/>
                </a:moveTo>
                <a:lnTo>
                  <a:pt x="4005688" y="912536"/>
                </a:lnTo>
                <a:lnTo>
                  <a:pt x="4005688" y="1229618"/>
                </a:lnTo>
                <a:lnTo>
                  <a:pt x="3955617" y="1229618"/>
                </a:lnTo>
                <a:close/>
                <a:moveTo>
                  <a:pt x="3849785" y="912536"/>
                </a:moveTo>
                <a:lnTo>
                  <a:pt x="3899856" y="912536"/>
                </a:lnTo>
                <a:lnTo>
                  <a:pt x="3899856" y="1229618"/>
                </a:lnTo>
                <a:lnTo>
                  <a:pt x="3849785" y="1229618"/>
                </a:lnTo>
                <a:close/>
                <a:moveTo>
                  <a:pt x="2981506" y="912536"/>
                </a:moveTo>
                <a:cubicBezTo>
                  <a:pt x="2990041" y="912536"/>
                  <a:pt x="2997438" y="915382"/>
                  <a:pt x="3002559" y="921075"/>
                </a:cubicBezTo>
                <a:cubicBezTo>
                  <a:pt x="3007680" y="926767"/>
                  <a:pt x="3010525" y="933598"/>
                  <a:pt x="3010525" y="942137"/>
                </a:cubicBezTo>
                <a:cubicBezTo>
                  <a:pt x="3010525" y="950676"/>
                  <a:pt x="3008249" y="957508"/>
                  <a:pt x="3002559" y="963200"/>
                </a:cubicBezTo>
                <a:cubicBezTo>
                  <a:pt x="2997438" y="968893"/>
                  <a:pt x="2990041" y="971739"/>
                  <a:pt x="2981506" y="971739"/>
                </a:cubicBezTo>
                <a:cubicBezTo>
                  <a:pt x="2972971" y="971739"/>
                  <a:pt x="2966144" y="968893"/>
                  <a:pt x="2960454" y="963200"/>
                </a:cubicBezTo>
                <a:cubicBezTo>
                  <a:pt x="2954764" y="957508"/>
                  <a:pt x="2951919" y="950676"/>
                  <a:pt x="2951919" y="942137"/>
                </a:cubicBezTo>
                <a:cubicBezTo>
                  <a:pt x="2951919" y="933598"/>
                  <a:pt x="2954764" y="926767"/>
                  <a:pt x="2960454" y="921075"/>
                </a:cubicBezTo>
                <a:cubicBezTo>
                  <a:pt x="2966144" y="915382"/>
                  <a:pt x="2972971" y="912536"/>
                  <a:pt x="2981506" y="912536"/>
                </a:cubicBezTo>
                <a:close/>
                <a:moveTo>
                  <a:pt x="2278804" y="912536"/>
                </a:moveTo>
                <a:cubicBezTo>
                  <a:pt x="2287339" y="912536"/>
                  <a:pt x="2294167" y="915382"/>
                  <a:pt x="2299857" y="921075"/>
                </a:cubicBezTo>
                <a:cubicBezTo>
                  <a:pt x="2304977" y="926767"/>
                  <a:pt x="2307822" y="933598"/>
                  <a:pt x="2307822" y="942137"/>
                </a:cubicBezTo>
                <a:cubicBezTo>
                  <a:pt x="2307822" y="950676"/>
                  <a:pt x="2304977" y="957508"/>
                  <a:pt x="2299857" y="963200"/>
                </a:cubicBezTo>
                <a:cubicBezTo>
                  <a:pt x="2294736" y="968893"/>
                  <a:pt x="2287339" y="971739"/>
                  <a:pt x="2278804" y="971739"/>
                </a:cubicBezTo>
                <a:cubicBezTo>
                  <a:pt x="2270269" y="971739"/>
                  <a:pt x="2263441" y="968893"/>
                  <a:pt x="2257751" y="963200"/>
                </a:cubicBezTo>
                <a:cubicBezTo>
                  <a:pt x="2252061" y="957508"/>
                  <a:pt x="2249216" y="950676"/>
                  <a:pt x="2249216" y="942137"/>
                </a:cubicBezTo>
                <a:cubicBezTo>
                  <a:pt x="2249216" y="933598"/>
                  <a:pt x="2252061" y="926767"/>
                  <a:pt x="2257751" y="921075"/>
                </a:cubicBezTo>
                <a:cubicBezTo>
                  <a:pt x="2263441" y="915382"/>
                  <a:pt x="2270269" y="912536"/>
                  <a:pt x="2278804" y="912536"/>
                </a:cubicBezTo>
                <a:close/>
                <a:moveTo>
                  <a:pt x="1781507" y="912536"/>
                </a:moveTo>
                <a:cubicBezTo>
                  <a:pt x="1790042" y="912536"/>
                  <a:pt x="1796870" y="915382"/>
                  <a:pt x="1802559" y="921075"/>
                </a:cubicBezTo>
                <a:cubicBezTo>
                  <a:pt x="1807680" y="926767"/>
                  <a:pt x="1810525" y="933598"/>
                  <a:pt x="1810525" y="942137"/>
                </a:cubicBezTo>
                <a:cubicBezTo>
                  <a:pt x="1810525" y="950676"/>
                  <a:pt x="1807680" y="957508"/>
                  <a:pt x="1802559" y="963200"/>
                </a:cubicBezTo>
                <a:cubicBezTo>
                  <a:pt x="1797439" y="968893"/>
                  <a:pt x="1790042" y="971739"/>
                  <a:pt x="1781507" y="971739"/>
                </a:cubicBezTo>
                <a:cubicBezTo>
                  <a:pt x="1772972" y="971739"/>
                  <a:pt x="1766144" y="968893"/>
                  <a:pt x="1760454" y="963200"/>
                </a:cubicBezTo>
                <a:cubicBezTo>
                  <a:pt x="1754764" y="957508"/>
                  <a:pt x="1751919" y="950676"/>
                  <a:pt x="1751919" y="942137"/>
                </a:cubicBezTo>
                <a:cubicBezTo>
                  <a:pt x="1751919" y="933598"/>
                  <a:pt x="1754764" y="926767"/>
                  <a:pt x="1760454" y="921075"/>
                </a:cubicBezTo>
                <a:cubicBezTo>
                  <a:pt x="1766144" y="915382"/>
                  <a:pt x="1772972" y="912536"/>
                  <a:pt x="1781507" y="912536"/>
                </a:cubicBezTo>
                <a:close/>
                <a:moveTo>
                  <a:pt x="3645518" y="911397"/>
                </a:moveTo>
                <a:lnTo>
                  <a:pt x="3681933" y="911397"/>
                </a:lnTo>
                <a:lnTo>
                  <a:pt x="3811662" y="1229618"/>
                </a:lnTo>
                <a:lnTo>
                  <a:pt x="3755332" y="1229618"/>
                </a:lnTo>
                <a:lnTo>
                  <a:pt x="3730866" y="1168137"/>
                </a:lnTo>
                <a:lnTo>
                  <a:pt x="3594308" y="1168137"/>
                </a:lnTo>
                <a:lnTo>
                  <a:pt x="3569842" y="1229618"/>
                </a:lnTo>
                <a:lnTo>
                  <a:pt x="3514650" y="1229618"/>
                </a:lnTo>
                <a:close/>
                <a:moveTo>
                  <a:pt x="1380938" y="911397"/>
                </a:moveTo>
                <a:lnTo>
                  <a:pt x="1417353" y="911397"/>
                </a:lnTo>
                <a:lnTo>
                  <a:pt x="1537410" y="1109502"/>
                </a:lnTo>
                <a:lnTo>
                  <a:pt x="1657467" y="911397"/>
                </a:lnTo>
                <a:lnTo>
                  <a:pt x="1693882" y="911397"/>
                </a:lnTo>
                <a:lnTo>
                  <a:pt x="1693882" y="1229618"/>
                </a:lnTo>
                <a:lnTo>
                  <a:pt x="1642673" y="1229618"/>
                </a:lnTo>
                <a:lnTo>
                  <a:pt x="1642673" y="1026389"/>
                </a:lnTo>
                <a:lnTo>
                  <a:pt x="1556187" y="1168137"/>
                </a:lnTo>
                <a:lnTo>
                  <a:pt x="1519771" y="1168137"/>
                </a:lnTo>
                <a:lnTo>
                  <a:pt x="1433285" y="1026389"/>
                </a:lnTo>
                <a:lnTo>
                  <a:pt x="1433285" y="1229618"/>
                </a:lnTo>
                <a:lnTo>
                  <a:pt x="1380938" y="1229618"/>
                </a:lnTo>
                <a:close/>
                <a:moveTo>
                  <a:pt x="5057181" y="324483"/>
                </a:moveTo>
                <a:cubicBezTo>
                  <a:pt x="5031576" y="324483"/>
                  <a:pt x="5008817" y="330175"/>
                  <a:pt x="4988902" y="342130"/>
                </a:cubicBezTo>
                <a:cubicBezTo>
                  <a:pt x="4968988" y="354085"/>
                  <a:pt x="4953625" y="371163"/>
                  <a:pt x="4942245" y="392225"/>
                </a:cubicBezTo>
                <a:cubicBezTo>
                  <a:pt x="4930865" y="413288"/>
                  <a:pt x="4925175" y="437767"/>
                  <a:pt x="4925175" y="465661"/>
                </a:cubicBezTo>
                <a:cubicBezTo>
                  <a:pt x="4925175" y="493555"/>
                  <a:pt x="4930865" y="518034"/>
                  <a:pt x="4942245" y="539096"/>
                </a:cubicBezTo>
                <a:cubicBezTo>
                  <a:pt x="4953625" y="560729"/>
                  <a:pt x="4968988" y="577237"/>
                  <a:pt x="4988902" y="589192"/>
                </a:cubicBezTo>
                <a:cubicBezTo>
                  <a:pt x="5008248" y="601147"/>
                  <a:pt x="5018490" y="606839"/>
                  <a:pt x="5057181" y="606839"/>
                </a:cubicBezTo>
                <a:cubicBezTo>
                  <a:pt x="5095873" y="606839"/>
                  <a:pt x="5127736" y="593177"/>
                  <a:pt x="5152202" y="566991"/>
                </a:cubicBezTo>
                <a:cubicBezTo>
                  <a:pt x="5176669" y="540235"/>
                  <a:pt x="5188617" y="506648"/>
                  <a:pt x="5188617" y="465092"/>
                </a:cubicBezTo>
                <a:lnTo>
                  <a:pt x="5189186" y="465661"/>
                </a:lnTo>
                <a:cubicBezTo>
                  <a:pt x="5189186" y="438336"/>
                  <a:pt x="5183496" y="413288"/>
                  <a:pt x="5172686" y="392225"/>
                </a:cubicBezTo>
                <a:cubicBezTo>
                  <a:pt x="5161306" y="370593"/>
                  <a:pt x="5146512" y="354085"/>
                  <a:pt x="5126597" y="342130"/>
                </a:cubicBezTo>
                <a:cubicBezTo>
                  <a:pt x="5106683" y="330175"/>
                  <a:pt x="5082786" y="324483"/>
                  <a:pt x="5057181" y="324483"/>
                </a:cubicBezTo>
                <a:close/>
                <a:moveTo>
                  <a:pt x="4514934" y="323913"/>
                </a:moveTo>
                <a:cubicBezTo>
                  <a:pt x="4488760" y="323913"/>
                  <a:pt x="4466000" y="329606"/>
                  <a:pt x="4446086" y="341561"/>
                </a:cubicBezTo>
                <a:cubicBezTo>
                  <a:pt x="4425602" y="353515"/>
                  <a:pt x="4410240" y="370593"/>
                  <a:pt x="4399429" y="391656"/>
                </a:cubicBezTo>
                <a:cubicBezTo>
                  <a:pt x="4388618" y="412719"/>
                  <a:pt x="4382928" y="437198"/>
                  <a:pt x="4382928" y="465092"/>
                </a:cubicBezTo>
                <a:cubicBezTo>
                  <a:pt x="4382928" y="492986"/>
                  <a:pt x="4388618" y="517464"/>
                  <a:pt x="4399429" y="538527"/>
                </a:cubicBezTo>
                <a:cubicBezTo>
                  <a:pt x="4410809" y="560159"/>
                  <a:pt x="4426171" y="576668"/>
                  <a:pt x="4446086" y="588623"/>
                </a:cubicBezTo>
                <a:cubicBezTo>
                  <a:pt x="4466000" y="600577"/>
                  <a:pt x="4489329" y="606270"/>
                  <a:pt x="4514934" y="606270"/>
                </a:cubicBezTo>
                <a:cubicBezTo>
                  <a:pt x="4540538" y="606270"/>
                  <a:pt x="4563298" y="600577"/>
                  <a:pt x="4583213" y="588623"/>
                </a:cubicBezTo>
                <a:cubicBezTo>
                  <a:pt x="4603127" y="576668"/>
                  <a:pt x="4618490" y="559590"/>
                  <a:pt x="4629870" y="538527"/>
                </a:cubicBezTo>
                <a:cubicBezTo>
                  <a:pt x="4641250" y="517464"/>
                  <a:pt x="4646939" y="492986"/>
                  <a:pt x="4646939" y="465092"/>
                </a:cubicBezTo>
                <a:cubicBezTo>
                  <a:pt x="4646939" y="437767"/>
                  <a:pt x="4641250" y="412719"/>
                  <a:pt x="4629870" y="391656"/>
                </a:cubicBezTo>
                <a:cubicBezTo>
                  <a:pt x="4618490" y="370024"/>
                  <a:pt x="4603127" y="353515"/>
                  <a:pt x="4583213" y="341561"/>
                </a:cubicBezTo>
                <a:cubicBezTo>
                  <a:pt x="4563298" y="329606"/>
                  <a:pt x="4541107" y="323913"/>
                  <a:pt x="4514934" y="323913"/>
                </a:cubicBezTo>
                <a:close/>
                <a:moveTo>
                  <a:pt x="3750781" y="319928"/>
                </a:moveTo>
                <a:cubicBezTo>
                  <a:pt x="3724038" y="319928"/>
                  <a:pt x="3700140" y="326190"/>
                  <a:pt x="3680226" y="337576"/>
                </a:cubicBezTo>
                <a:cubicBezTo>
                  <a:pt x="3659742" y="349530"/>
                  <a:pt x="3644379" y="365470"/>
                  <a:pt x="3633569" y="386533"/>
                </a:cubicBezTo>
                <a:cubicBezTo>
                  <a:pt x="3629017" y="396210"/>
                  <a:pt x="3625603" y="406457"/>
                  <a:pt x="3622758" y="417273"/>
                </a:cubicBezTo>
                <a:lnTo>
                  <a:pt x="3869130" y="417273"/>
                </a:lnTo>
                <a:lnTo>
                  <a:pt x="3869130" y="416704"/>
                </a:lnTo>
                <a:cubicBezTo>
                  <a:pt x="3866285" y="403042"/>
                  <a:pt x="3862871" y="390518"/>
                  <a:pt x="3857181" y="379702"/>
                </a:cubicBezTo>
                <a:cubicBezTo>
                  <a:pt x="3847509" y="360346"/>
                  <a:pt x="3833853" y="345546"/>
                  <a:pt x="3816214" y="335299"/>
                </a:cubicBezTo>
                <a:cubicBezTo>
                  <a:pt x="3798576" y="325052"/>
                  <a:pt x="3777523" y="319928"/>
                  <a:pt x="3750781" y="319928"/>
                </a:cubicBezTo>
                <a:close/>
                <a:moveTo>
                  <a:pt x="2262872" y="319928"/>
                </a:moveTo>
                <a:cubicBezTo>
                  <a:pt x="2236130" y="319928"/>
                  <a:pt x="2212232" y="326190"/>
                  <a:pt x="2192317" y="337576"/>
                </a:cubicBezTo>
                <a:cubicBezTo>
                  <a:pt x="2171834" y="349530"/>
                  <a:pt x="2156471" y="365470"/>
                  <a:pt x="2145660" y="386533"/>
                </a:cubicBezTo>
                <a:cubicBezTo>
                  <a:pt x="2141108" y="396210"/>
                  <a:pt x="2137694" y="406457"/>
                  <a:pt x="2134849" y="417273"/>
                </a:cubicBezTo>
                <a:lnTo>
                  <a:pt x="2381222" y="417273"/>
                </a:lnTo>
                <a:lnTo>
                  <a:pt x="2381222" y="416704"/>
                </a:lnTo>
                <a:cubicBezTo>
                  <a:pt x="2378377" y="403042"/>
                  <a:pt x="2374963" y="390518"/>
                  <a:pt x="2369273" y="379702"/>
                </a:cubicBezTo>
                <a:cubicBezTo>
                  <a:pt x="2359601" y="360346"/>
                  <a:pt x="2345945" y="345546"/>
                  <a:pt x="2328306" y="335299"/>
                </a:cubicBezTo>
                <a:cubicBezTo>
                  <a:pt x="2310667" y="325052"/>
                  <a:pt x="2289615" y="319928"/>
                  <a:pt x="2262872" y="319928"/>
                </a:cubicBezTo>
                <a:close/>
                <a:moveTo>
                  <a:pt x="2558747" y="232830"/>
                </a:moveTo>
                <a:lnTo>
                  <a:pt x="2665148" y="232830"/>
                </a:lnTo>
                <a:lnTo>
                  <a:pt x="2665148" y="497540"/>
                </a:lnTo>
                <a:cubicBezTo>
                  <a:pt x="2665148" y="519741"/>
                  <a:pt x="2669131" y="539096"/>
                  <a:pt x="2676528" y="555036"/>
                </a:cubicBezTo>
                <a:cubicBezTo>
                  <a:pt x="2683925" y="570976"/>
                  <a:pt x="2694735" y="582930"/>
                  <a:pt x="2709529" y="591469"/>
                </a:cubicBezTo>
                <a:cubicBezTo>
                  <a:pt x="2724323" y="600008"/>
                  <a:pt x="2730582" y="603993"/>
                  <a:pt x="2761307" y="603993"/>
                </a:cubicBezTo>
                <a:cubicBezTo>
                  <a:pt x="2792033" y="603993"/>
                  <a:pt x="2816499" y="595454"/>
                  <a:pt x="2832431" y="576668"/>
                </a:cubicBezTo>
                <a:cubicBezTo>
                  <a:pt x="2849501" y="557882"/>
                  <a:pt x="2857467" y="531696"/>
                  <a:pt x="2857467" y="497540"/>
                </a:cubicBezTo>
                <a:lnTo>
                  <a:pt x="2857467" y="232830"/>
                </a:lnTo>
                <a:lnTo>
                  <a:pt x="2963867" y="232830"/>
                </a:lnTo>
                <a:lnTo>
                  <a:pt x="2963867" y="502663"/>
                </a:lnTo>
                <a:cubicBezTo>
                  <a:pt x="2963867" y="543651"/>
                  <a:pt x="2955333" y="578945"/>
                  <a:pt x="2938263" y="609686"/>
                </a:cubicBezTo>
                <a:lnTo>
                  <a:pt x="2937694" y="609116"/>
                </a:lnTo>
                <a:cubicBezTo>
                  <a:pt x="2920624" y="639857"/>
                  <a:pt x="2896727" y="663766"/>
                  <a:pt x="2866570" y="680844"/>
                </a:cubicBezTo>
                <a:cubicBezTo>
                  <a:pt x="2836414" y="697922"/>
                  <a:pt x="2800568" y="706461"/>
                  <a:pt x="2761307" y="706461"/>
                </a:cubicBezTo>
                <a:cubicBezTo>
                  <a:pt x="2722047" y="706461"/>
                  <a:pt x="2686770" y="697922"/>
                  <a:pt x="2656044" y="680275"/>
                </a:cubicBezTo>
                <a:cubicBezTo>
                  <a:pt x="2625319" y="663197"/>
                  <a:pt x="2601421" y="639288"/>
                  <a:pt x="2584352" y="608547"/>
                </a:cubicBezTo>
                <a:cubicBezTo>
                  <a:pt x="2567282" y="578376"/>
                  <a:pt x="2558747" y="542512"/>
                  <a:pt x="2558747" y="502663"/>
                </a:cubicBezTo>
                <a:close/>
                <a:moveTo>
                  <a:pt x="5620481" y="222584"/>
                </a:moveTo>
                <a:cubicBezTo>
                  <a:pt x="5656328" y="222584"/>
                  <a:pt x="5689897" y="229984"/>
                  <a:pt x="5721192" y="243647"/>
                </a:cubicBezTo>
                <a:cubicBezTo>
                  <a:pt x="5751917" y="257878"/>
                  <a:pt x="5778660" y="277233"/>
                  <a:pt x="5800850" y="303420"/>
                </a:cubicBezTo>
                <a:lnTo>
                  <a:pt x="5731434" y="374009"/>
                </a:lnTo>
                <a:cubicBezTo>
                  <a:pt x="5717778" y="357500"/>
                  <a:pt x="5701277" y="345546"/>
                  <a:pt x="5682501" y="337576"/>
                </a:cubicBezTo>
                <a:cubicBezTo>
                  <a:pt x="5663724" y="329606"/>
                  <a:pt x="5646654" y="325621"/>
                  <a:pt x="5620481" y="325621"/>
                </a:cubicBezTo>
                <a:cubicBezTo>
                  <a:pt x="5594308" y="325621"/>
                  <a:pt x="5570979" y="331314"/>
                  <a:pt x="5550495" y="343268"/>
                </a:cubicBezTo>
                <a:cubicBezTo>
                  <a:pt x="5530011" y="355223"/>
                  <a:pt x="5514080" y="371732"/>
                  <a:pt x="5502700" y="392225"/>
                </a:cubicBezTo>
                <a:cubicBezTo>
                  <a:pt x="5491320" y="413288"/>
                  <a:pt x="5485631" y="438336"/>
                  <a:pt x="5485631" y="465092"/>
                </a:cubicBezTo>
                <a:cubicBezTo>
                  <a:pt x="5485631" y="491847"/>
                  <a:pt x="5491320" y="515756"/>
                  <a:pt x="5502700" y="536819"/>
                </a:cubicBezTo>
                <a:cubicBezTo>
                  <a:pt x="5514649" y="557313"/>
                  <a:pt x="5530011" y="573822"/>
                  <a:pt x="5550495" y="585776"/>
                </a:cubicBezTo>
                <a:cubicBezTo>
                  <a:pt x="5570409" y="597731"/>
                  <a:pt x="5598290" y="603424"/>
                  <a:pt x="5620481" y="603424"/>
                </a:cubicBezTo>
                <a:cubicBezTo>
                  <a:pt x="5642672" y="603424"/>
                  <a:pt x="5663724" y="599439"/>
                  <a:pt x="5682501" y="591469"/>
                </a:cubicBezTo>
                <a:cubicBezTo>
                  <a:pt x="5701847" y="583499"/>
                  <a:pt x="5717778" y="571545"/>
                  <a:pt x="5731434" y="555036"/>
                </a:cubicBezTo>
                <a:lnTo>
                  <a:pt x="5800850" y="625625"/>
                </a:lnTo>
                <a:cubicBezTo>
                  <a:pt x="5779229" y="651811"/>
                  <a:pt x="5752486" y="671736"/>
                  <a:pt x="5721192" y="685398"/>
                </a:cubicBezTo>
                <a:cubicBezTo>
                  <a:pt x="5689897" y="699630"/>
                  <a:pt x="5666569" y="706461"/>
                  <a:pt x="5620481" y="706461"/>
                </a:cubicBezTo>
                <a:cubicBezTo>
                  <a:pt x="5574393" y="706461"/>
                  <a:pt x="5532856" y="695645"/>
                  <a:pt x="5495872" y="674582"/>
                </a:cubicBezTo>
                <a:cubicBezTo>
                  <a:pt x="5458888" y="653519"/>
                  <a:pt x="5429300" y="624487"/>
                  <a:pt x="5408247" y="587484"/>
                </a:cubicBezTo>
                <a:cubicBezTo>
                  <a:pt x="5386626" y="551051"/>
                  <a:pt x="5376384" y="510633"/>
                  <a:pt x="5376384" y="464522"/>
                </a:cubicBezTo>
                <a:cubicBezTo>
                  <a:pt x="5376384" y="418412"/>
                  <a:pt x="5387195" y="377425"/>
                  <a:pt x="5408247" y="340991"/>
                </a:cubicBezTo>
                <a:cubicBezTo>
                  <a:pt x="5429869" y="304558"/>
                  <a:pt x="5458888" y="275525"/>
                  <a:pt x="5495872" y="254463"/>
                </a:cubicBezTo>
                <a:cubicBezTo>
                  <a:pt x="5532856" y="233400"/>
                  <a:pt x="5584634" y="222584"/>
                  <a:pt x="5620481" y="222584"/>
                </a:cubicBezTo>
                <a:close/>
                <a:moveTo>
                  <a:pt x="5039542" y="222584"/>
                </a:moveTo>
                <a:cubicBezTo>
                  <a:pt x="5075389" y="222584"/>
                  <a:pt x="5106683" y="230553"/>
                  <a:pt x="5133995" y="245354"/>
                </a:cubicBezTo>
                <a:cubicBezTo>
                  <a:pt x="5152202" y="256170"/>
                  <a:pt x="5168134" y="269264"/>
                  <a:pt x="5181790" y="284634"/>
                </a:cubicBezTo>
                <a:lnTo>
                  <a:pt x="5181790" y="232830"/>
                </a:lnTo>
                <a:lnTo>
                  <a:pt x="5288191" y="232830"/>
                </a:lnTo>
                <a:lnTo>
                  <a:pt x="5288191" y="697353"/>
                </a:lnTo>
                <a:lnTo>
                  <a:pt x="5181790" y="697353"/>
                </a:lnTo>
                <a:lnTo>
                  <a:pt x="5182359" y="696784"/>
                </a:lnTo>
                <a:lnTo>
                  <a:pt x="5182359" y="645549"/>
                </a:lnTo>
                <a:cubicBezTo>
                  <a:pt x="5168703" y="660350"/>
                  <a:pt x="5153340" y="673444"/>
                  <a:pt x="5134563" y="683690"/>
                </a:cubicBezTo>
                <a:cubicBezTo>
                  <a:pt x="5106683" y="698491"/>
                  <a:pt x="5081647" y="706461"/>
                  <a:pt x="5039542" y="706461"/>
                </a:cubicBezTo>
                <a:cubicBezTo>
                  <a:pt x="4997437" y="706461"/>
                  <a:pt x="4959884" y="695645"/>
                  <a:pt x="4925744" y="674582"/>
                </a:cubicBezTo>
                <a:cubicBezTo>
                  <a:pt x="4892174" y="653519"/>
                  <a:pt x="4865431" y="624487"/>
                  <a:pt x="4845517" y="588054"/>
                </a:cubicBezTo>
                <a:cubicBezTo>
                  <a:pt x="4825602" y="551620"/>
                  <a:pt x="4815929" y="511772"/>
                  <a:pt x="4815929" y="465661"/>
                </a:cubicBezTo>
                <a:cubicBezTo>
                  <a:pt x="4815929" y="419550"/>
                  <a:pt x="4825602" y="378563"/>
                  <a:pt x="4845517" y="342130"/>
                </a:cubicBezTo>
                <a:cubicBezTo>
                  <a:pt x="4864862" y="305697"/>
                  <a:pt x="4891605" y="276664"/>
                  <a:pt x="4925744" y="255032"/>
                </a:cubicBezTo>
                <a:cubicBezTo>
                  <a:pt x="4959884" y="233400"/>
                  <a:pt x="5003696" y="222584"/>
                  <a:pt x="5039542" y="222584"/>
                </a:cubicBezTo>
                <a:close/>
                <a:moveTo>
                  <a:pt x="3753056" y="222584"/>
                </a:moveTo>
                <a:cubicBezTo>
                  <a:pt x="3795731" y="222584"/>
                  <a:pt x="3834422" y="232830"/>
                  <a:pt x="3867424" y="252755"/>
                </a:cubicBezTo>
                <a:cubicBezTo>
                  <a:pt x="3900425" y="273248"/>
                  <a:pt x="3927167" y="300573"/>
                  <a:pt x="3945944" y="335299"/>
                </a:cubicBezTo>
                <a:cubicBezTo>
                  <a:pt x="3964721" y="370024"/>
                  <a:pt x="3974394" y="409873"/>
                  <a:pt x="3974394" y="454276"/>
                </a:cubicBezTo>
                <a:cubicBezTo>
                  <a:pt x="3974394" y="461676"/>
                  <a:pt x="3973255" y="469646"/>
                  <a:pt x="3972687" y="477615"/>
                </a:cubicBezTo>
                <a:lnTo>
                  <a:pt x="3973824" y="477046"/>
                </a:lnTo>
                <a:cubicBezTo>
                  <a:pt x="3973255" y="485016"/>
                  <a:pt x="3971549" y="494124"/>
                  <a:pt x="3969842" y="503802"/>
                </a:cubicBezTo>
                <a:lnTo>
                  <a:pt x="3623327" y="503802"/>
                </a:lnTo>
                <a:cubicBezTo>
                  <a:pt x="3626172" y="516326"/>
                  <a:pt x="3630155" y="527711"/>
                  <a:pt x="3635845" y="537958"/>
                </a:cubicBezTo>
                <a:cubicBezTo>
                  <a:pt x="3647224" y="559590"/>
                  <a:pt x="3664294" y="576668"/>
                  <a:pt x="3685347" y="588623"/>
                </a:cubicBezTo>
                <a:cubicBezTo>
                  <a:pt x="3706399" y="600008"/>
                  <a:pt x="3735418" y="606270"/>
                  <a:pt x="3758746" y="606270"/>
                </a:cubicBezTo>
                <a:cubicBezTo>
                  <a:pt x="3782075" y="606270"/>
                  <a:pt x="3804265" y="602285"/>
                  <a:pt x="3824749" y="593746"/>
                </a:cubicBezTo>
                <a:cubicBezTo>
                  <a:pt x="3845233" y="585207"/>
                  <a:pt x="3862302" y="573253"/>
                  <a:pt x="3876527" y="556744"/>
                </a:cubicBezTo>
                <a:lnTo>
                  <a:pt x="3944237" y="625625"/>
                </a:lnTo>
                <a:cubicBezTo>
                  <a:pt x="3921478" y="651811"/>
                  <a:pt x="3893597" y="671736"/>
                  <a:pt x="3861734" y="685398"/>
                </a:cubicBezTo>
                <a:cubicBezTo>
                  <a:pt x="3829870" y="699061"/>
                  <a:pt x="3805404" y="705892"/>
                  <a:pt x="3759315" y="705892"/>
                </a:cubicBezTo>
                <a:cubicBezTo>
                  <a:pt x="3713227" y="705892"/>
                  <a:pt x="3671122" y="695645"/>
                  <a:pt x="3634138" y="674582"/>
                </a:cubicBezTo>
                <a:cubicBezTo>
                  <a:pt x="3597153" y="654088"/>
                  <a:pt x="3567566" y="625056"/>
                  <a:pt x="3545944" y="588054"/>
                </a:cubicBezTo>
                <a:cubicBezTo>
                  <a:pt x="3524322" y="551620"/>
                  <a:pt x="3513512" y="510633"/>
                  <a:pt x="3513512" y="464522"/>
                </a:cubicBezTo>
                <a:cubicBezTo>
                  <a:pt x="3513512" y="418412"/>
                  <a:pt x="3524322" y="377425"/>
                  <a:pt x="3545375" y="340991"/>
                </a:cubicBezTo>
                <a:cubicBezTo>
                  <a:pt x="3566428" y="304558"/>
                  <a:pt x="3595446" y="275525"/>
                  <a:pt x="3631862" y="254463"/>
                </a:cubicBezTo>
                <a:cubicBezTo>
                  <a:pt x="3667708" y="233400"/>
                  <a:pt x="3710382" y="222584"/>
                  <a:pt x="3753056" y="222584"/>
                </a:cubicBezTo>
                <a:close/>
                <a:moveTo>
                  <a:pt x="2265148" y="222584"/>
                </a:moveTo>
                <a:cubicBezTo>
                  <a:pt x="2307822" y="222584"/>
                  <a:pt x="2346514" y="232830"/>
                  <a:pt x="2379515" y="252755"/>
                </a:cubicBezTo>
                <a:cubicBezTo>
                  <a:pt x="2412517" y="273248"/>
                  <a:pt x="2439259" y="300573"/>
                  <a:pt x="2458036" y="335299"/>
                </a:cubicBezTo>
                <a:cubicBezTo>
                  <a:pt x="2476812" y="370024"/>
                  <a:pt x="2486485" y="409873"/>
                  <a:pt x="2486485" y="454276"/>
                </a:cubicBezTo>
                <a:cubicBezTo>
                  <a:pt x="2486485" y="461676"/>
                  <a:pt x="2485916" y="469646"/>
                  <a:pt x="2484778" y="477615"/>
                </a:cubicBezTo>
                <a:lnTo>
                  <a:pt x="2485916" y="477046"/>
                </a:lnTo>
                <a:cubicBezTo>
                  <a:pt x="2485347" y="485016"/>
                  <a:pt x="2483640" y="494124"/>
                  <a:pt x="2481933" y="503802"/>
                </a:cubicBezTo>
                <a:lnTo>
                  <a:pt x="2135419" y="503802"/>
                </a:lnTo>
                <a:cubicBezTo>
                  <a:pt x="2138263" y="516326"/>
                  <a:pt x="2142246" y="527711"/>
                  <a:pt x="2147936" y="537958"/>
                </a:cubicBezTo>
                <a:cubicBezTo>
                  <a:pt x="2159885" y="559590"/>
                  <a:pt x="2176386" y="576668"/>
                  <a:pt x="2197439" y="588623"/>
                </a:cubicBezTo>
                <a:cubicBezTo>
                  <a:pt x="2218491" y="600008"/>
                  <a:pt x="2247510" y="606270"/>
                  <a:pt x="2270838" y="606270"/>
                </a:cubicBezTo>
                <a:cubicBezTo>
                  <a:pt x="2294167" y="606270"/>
                  <a:pt x="2316357" y="602285"/>
                  <a:pt x="2336841" y="593746"/>
                </a:cubicBezTo>
                <a:cubicBezTo>
                  <a:pt x="2357325" y="585207"/>
                  <a:pt x="2374394" y="573253"/>
                  <a:pt x="2388619" y="556744"/>
                </a:cubicBezTo>
                <a:lnTo>
                  <a:pt x="2456329" y="625625"/>
                </a:lnTo>
                <a:cubicBezTo>
                  <a:pt x="2433569" y="651811"/>
                  <a:pt x="2405689" y="671736"/>
                  <a:pt x="2373825" y="685398"/>
                </a:cubicBezTo>
                <a:cubicBezTo>
                  <a:pt x="2341962" y="699061"/>
                  <a:pt x="2317495" y="705892"/>
                  <a:pt x="2271407" y="705892"/>
                </a:cubicBezTo>
                <a:cubicBezTo>
                  <a:pt x="2225319" y="705892"/>
                  <a:pt x="2183214" y="695645"/>
                  <a:pt x="2146229" y="674582"/>
                </a:cubicBezTo>
                <a:cubicBezTo>
                  <a:pt x="2109245" y="654088"/>
                  <a:pt x="2079658" y="625056"/>
                  <a:pt x="2058036" y="588054"/>
                </a:cubicBezTo>
                <a:cubicBezTo>
                  <a:pt x="2036414" y="551620"/>
                  <a:pt x="2025604" y="510633"/>
                  <a:pt x="2025604" y="464522"/>
                </a:cubicBezTo>
                <a:cubicBezTo>
                  <a:pt x="2025604" y="418412"/>
                  <a:pt x="2036414" y="377425"/>
                  <a:pt x="2057467" y="340991"/>
                </a:cubicBezTo>
                <a:cubicBezTo>
                  <a:pt x="2078520" y="304558"/>
                  <a:pt x="2107538" y="275525"/>
                  <a:pt x="2143953" y="254463"/>
                </a:cubicBezTo>
                <a:cubicBezTo>
                  <a:pt x="2179800" y="233400"/>
                  <a:pt x="2222474" y="222584"/>
                  <a:pt x="2265148" y="222584"/>
                </a:cubicBezTo>
                <a:close/>
                <a:moveTo>
                  <a:pt x="627596" y="211199"/>
                </a:moveTo>
                <a:lnTo>
                  <a:pt x="766998" y="211199"/>
                </a:lnTo>
                <a:cubicBezTo>
                  <a:pt x="843812" y="211199"/>
                  <a:pt x="906401" y="273818"/>
                  <a:pt x="906401" y="351239"/>
                </a:cubicBezTo>
                <a:cubicBezTo>
                  <a:pt x="906401" y="428659"/>
                  <a:pt x="843812" y="490709"/>
                  <a:pt x="766998" y="490709"/>
                </a:cubicBezTo>
                <a:lnTo>
                  <a:pt x="627596" y="490709"/>
                </a:lnTo>
                <a:lnTo>
                  <a:pt x="627596" y="420689"/>
                </a:lnTo>
                <a:lnTo>
                  <a:pt x="766998" y="420689"/>
                </a:lnTo>
                <a:cubicBezTo>
                  <a:pt x="805689" y="420689"/>
                  <a:pt x="836415" y="389379"/>
                  <a:pt x="836415" y="350669"/>
                </a:cubicBezTo>
                <a:cubicBezTo>
                  <a:pt x="836415" y="311959"/>
                  <a:pt x="805121" y="280649"/>
                  <a:pt x="766998" y="280649"/>
                </a:cubicBezTo>
                <a:lnTo>
                  <a:pt x="627596" y="280649"/>
                </a:lnTo>
                <a:close/>
                <a:moveTo>
                  <a:pt x="627596" y="105315"/>
                </a:moveTo>
                <a:lnTo>
                  <a:pt x="766998" y="105315"/>
                </a:lnTo>
                <a:cubicBezTo>
                  <a:pt x="901849" y="105315"/>
                  <a:pt x="1011095" y="214614"/>
                  <a:pt x="1011095" y="350100"/>
                </a:cubicBezTo>
                <a:cubicBezTo>
                  <a:pt x="1011095" y="485586"/>
                  <a:pt x="901849" y="594885"/>
                  <a:pt x="766998" y="594885"/>
                </a:cubicBezTo>
                <a:lnTo>
                  <a:pt x="627596" y="594885"/>
                </a:lnTo>
                <a:lnTo>
                  <a:pt x="627596" y="524865"/>
                </a:lnTo>
                <a:lnTo>
                  <a:pt x="766998" y="524865"/>
                </a:lnTo>
                <a:cubicBezTo>
                  <a:pt x="863157" y="524865"/>
                  <a:pt x="941109" y="446875"/>
                  <a:pt x="941109" y="350100"/>
                </a:cubicBezTo>
                <a:cubicBezTo>
                  <a:pt x="941109" y="253324"/>
                  <a:pt x="863157" y="175335"/>
                  <a:pt x="766998" y="175335"/>
                </a:cubicBezTo>
                <a:lnTo>
                  <a:pt x="627596" y="175335"/>
                </a:lnTo>
                <a:close/>
                <a:moveTo>
                  <a:pt x="348222" y="1139"/>
                </a:moveTo>
                <a:lnTo>
                  <a:pt x="766429" y="1139"/>
                </a:lnTo>
                <a:cubicBezTo>
                  <a:pt x="958749" y="1139"/>
                  <a:pt x="1114651" y="157688"/>
                  <a:pt x="1114651" y="350669"/>
                </a:cubicBezTo>
                <a:cubicBezTo>
                  <a:pt x="1114651" y="543651"/>
                  <a:pt x="958749" y="700200"/>
                  <a:pt x="766429" y="700200"/>
                </a:cubicBezTo>
                <a:lnTo>
                  <a:pt x="627027" y="700200"/>
                </a:lnTo>
                <a:lnTo>
                  <a:pt x="627027" y="630180"/>
                </a:lnTo>
                <a:lnTo>
                  <a:pt x="766429" y="630180"/>
                </a:lnTo>
                <a:cubicBezTo>
                  <a:pt x="920625" y="630180"/>
                  <a:pt x="1045234" y="504941"/>
                  <a:pt x="1045234" y="350669"/>
                </a:cubicBezTo>
                <a:cubicBezTo>
                  <a:pt x="1045234" y="196398"/>
                  <a:pt x="920625" y="71159"/>
                  <a:pt x="766429" y="71159"/>
                </a:cubicBezTo>
                <a:lnTo>
                  <a:pt x="557610" y="71159"/>
                </a:lnTo>
                <a:cubicBezTo>
                  <a:pt x="518919" y="71159"/>
                  <a:pt x="487624" y="102469"/>
                  <a:pt x="487624" y="141179"/>
                </a:cubicBezTo>
                <a:lnTo>
                  <a:pt x="487624" y="280649"/>
                </a:lnTo>
                <a:lnTo>
                  <a:pt x="348222" y="280649"/>
                </a:lnTo>
                <a:cubicBezTo>
                  <a:pt x="309530" y="280649"/>
                  <a:pt x="278805" y="311959"/>
                  <a:pt x="278805" y="350669"/>
                </a:cubicBezTo>
                <a:cubicBezTo>
                  <a:pt x="278805" y="389379"/>
                  <a:pt x="310099" y="420689"/>
                  <a:pt x="348222" y="420689"/>
                </a:cubicBezTo>
                <a:lnTo>
                  <a:pt x="487624" y="420689"/>
                </a:lnTo>
                <a:lnTo>
                  <a:pt x="487624" y="700200"/>
                </a:lnTo>
                <a:lnTo>
                  <a:pt x="348222" y="700200"/>
                </a:lnTo>
                <a:cubicBezTo>
                  <a:pt x="155903" y="700200"/>
                  <a:pt x="0" y="544220"/>
                  <a:pt x="0" y="350669"/>
                </a:cubicBezTo>
                <a:cubicBezTo>
                  <a:pt x="0" y="157688"/>
                  <a:pt x="155903" y="1139"/>
                  <a:pt x="348222" y="1139"/>
                </a:cubicBezTo>
                <a:close/>
                <a:moveTo>
                  <a:pt x="4283924" y="569"/>
                </a:moveTo>
                <a:lnTo>
                  <a:pt x="4390325" y="569"/>
                </a:lnTo>
                <a:lnTo>
                  <a:pt x="4390325" y="285203"/>
                </a:lnTo>
                <a:cubicBezTo>
                  <a:pt x="4403981" y="269264"/>
                  <a:pt x="4419912" y="256170"/>
                  <a:pt x="4438689" y="245924"/>
                </a:cubicBezTo>
                <a:cubicBezTo>
                  <a:pt x="4466570" y="231123"/>
                  <a:pt x="4490467" y="223153"/>
                  <a:pt x="4532572" y="223153"/>
                </a:cubicBezTo>
                <a:cubicBezTo>
                  <a:pt x="4574678" y="223153"/>
                  <a:pt x="4612231" y="233969"/>
                  <a:pt x="4646370" y="255601"/>
                </a:cubicBezTo>
                <a:cubicBezTo>
                  <a:pt x="4679941" y="277233"/>
                  <a:pt x="4706683" y="306266"/>
                  <a:pt x="4726598" y="342699"/>
                </a:cubicBezTo>
                <a:cubicBezTo>
                  <a:pt x="4746513" y="379132"/>
                  <a:pt x="4756185" y="421258"/>
                  <a:pt x="4756185" y="466230"/>
                </a:cubicBezTo>
                <a:cubicBezTo>
                  <a:pt x="4756185" y="511202"/>
                  <a:pt x="4746513" y="552190"/>
                  <a:pt x="4726598" y="588623"/>
                </a:cubicBezTo>
                <a:lnTo>
                  <a:pt x="4727167" y="588623"/>
                </a:lnTo>
                <a:cubicBezTo>
                  <a:pt x="4707821" y="625056"/>
                  <a:pt x="4681079" y="654088"/>
                  <a:pt x="4646939" y="675151"/>
                </a:cubicBezTo>
                <a:cubicBezTo>
                  <a:pt x="4612800" y="696214"/>
                  <a:pt x="4568988" y="707030"/>
                  <a:pt x="4533142" y="707030"/>
                </a:cubicBezTo>
                <a:cubicBezTo>
                  <a:pt x="4497295" y="707030"/>
                  <a:pt x="4466000" y="699061"/>
                  <a:pt x="4438120" y="684260"/>
                </a:cubicBezTo>
                <a:cubicBezTo>
                  <a:pt x="4419344" y="674582"/>
                  <a:pt x="4403412" y="661489"/>
                  <a:pt x="4390325" y="646119"/>
                </a:cubicBezTo>
                <a:lnTo>
                  <a:pt x="4390325" y="697353"/>
                </a:lnTo>
                <a:lnTo>
                  <a:pt x="4283924" y="697353"/>
                </a:lnTo>
                <a:close/>
                <a:moveTo>
                  <a:pt x="4059742" y="569"/>
                </a:moveTo>
                <a:lnTo>
                  <a:pt x="4166143" y="569"/>
                </a:lnTo>
                <a:lnTo>
                  <a:pt x="4166143" y="697353"/>
                </a:lnTo>
                <a:lnTo>
                  <a:pt x="4059742" y="697353"/>
                </a:lnTo>
                <a:close/>
                <a:moveTo>
                  <a:pt x="3071407" y="569"/>
                </a:moveTo>
                <a:lnTo>
                  <a:pt x="3177808" y="569"/>
                </a:lnTo>
                <a:lnTo>
                  <a:pt x="3177808" y="451429"/>
                </a:lnTo>
                <a:lnTo>
                  <a:pt x="3365574" y="232830"/>
                </a:lnTo>
                <a:lnTo>
                  <a:pt x="3492459" y="232830"/>
                </a:lnTo>
                <a:lnTo>
                  <a:pt x="3296726" y="455414"/>
                </a:lnTo>
                <a:lnTo>
                  <a:pt x="3502132" y="697353"/>
                </a:lnTo>
                <a:lnTo>
                  <a:pt x="3366712" y="697353"/>
                </a:lnTo>
                <a:lnTo>
                  <a:pt x="3177808" y="469646"/>
                </a:lnTo>
                <a:lnTo>
                  <a:pt x="3177808" y="697353"/>
                </a:lnTo>
                <a:lnTo>
                  <a:pt x="3071407" y="697353"/>
                </a:lnTo>
                <a:close/>
                <a:moveTo>
                  <a:pt x="5877664" y="0"/>
                </a:moveTo>
                <a:lnTo>
                  <a:pt x="5984066" y="0"/>
                </a:lnTo>
                <a:lnTo>
                  <a:pt x="5984066" y="285203"/>
                </a:lnTo>
                <a:cubicBezTo>
                  <a:pt x="5997152" y="269833"/>
                  <a:pt x="6012515" y="256740"/>
                  <a:pt x="6030154" y="246493"/>
                </a:cubicBezTo>
                <a:cubicBezTo>
                  <a:pt x="6057465" y="231123"/>
                  <a:pt x="6087621" y="223153"/>
                  <a:pt x="6122330" y="223153"/>
                </a:cubicBezTo>
                <a:cubicBezTo>
                  <a:pt x="6157039" y="223153"/>
                  <a:pt x="6187763" y="231123"/>
                  <a:pt x="6215075" y="246493"/>
                </a:cubicBezTo>
                <a:cubicBezTo>
                  <a:pt x="6241817" y="261863"/>
                  <a:pt x="6263439" y="283495"/>
                  <a:pt x="6278802" y="310820"/>
                </a:cubicBezTo>
                <a:cubicBezTo>
                  <a:pt x="6294165" y="338145"/>
                  <a:pt x="6302131" y="370024"/>
                  <a:pt x="6302131" y="405888"/>
                </a:cubicBezTo>
                <a:lnTo>
                  <a:pt x="6302131" y="697353"/>
                </a:lnTo>
                <a:lnTo>
                  <a:pt x="6195729" y="697353"/>
                </a:lnTo>
                <a:lnTo>
                  <a:pt x="6195729" y="429228"/>
                </a:lnTo>
                <a:cubicBezTo>
                  <a:pt x="6195729" y="397918"/>
                  <a:pt x="6186057" y="372301"/>
                  <a:pt x="6166142" y="352377"/>
                </a:cubicBezTo>
                <a:cubicBezTo>
                  <a:pt x="6146796" y="332452"/>
                  <a:pt x="6121192" y="322205"/>
                  <a:pt x="6090466" y="322205"/>
                </a:cubicBezTo>
                <a:cubicBezTo>
                  <a:pt x="6069414" y="322205"/>
                  <a:pt x="6051775" y="326760"/>
                  <a:pt x="6035275" y="335868"/>
                </a:cubicBezTo>
                <a:cubicBezTo>
                  <a:pt x="6019343" y="344976"/>
                  <a:pt x="6006825" y="356931"/>
                  <a:pt x="5997721" y="373440"/>
                </a:cubicBezTo>
                <a:cubicBezTo>
                  <a:pt x="5988617" y="389379"/>
                  <a:pt x="5984066" y="408165"/>
                  <a:pt x="5984066" y="428659"/>
                </a:cubicBezTo>
                <a:lnTo>
                  <a:pt x="5984066" y="696784"/>
                </a:lnTo>
                <a:lnTo>
                  <a:pt x="5877664" y="696784"/>
                </a:lnTo>
                <a:close/>
                <a:moveTo>
                  <a:pt x="1380369" y="0"/>
                </a:moveTo>
                <a:lnTo>
                  <a:pt x="1491891" y="0"/>
                </a:lnTo>
                <a:lnTo>
                  <a:pt x="1491891" y="294881"/>
                </a:lnTo>
                <a:lnTo>
                  <a:pt x="1811094" y="294881"/>
                </a:lnTo>
                <a:lnTo>
                  <a:pt x="1811094" y="0"/>
                </a:lnTo>
                <a:lnTo>
                  <a:pt x="1922616" y="0"/>
                </a:lnTo>
                <a:lnTo>
                  <a:pt x="1922616" y="699061"/>
                </a:lnTo>
                <a:lnTo>
                  <a:pt x="1811094" y="699061"/>
                </a:lnTo>
                <a:lnTo>
                  <a:pt x="1811094" y="396780"/>
                </a:lnTo>
                <a:lnTo>
                  <a:pt x="1491891" y="396780"/>
                </a:lnTo>
                <a:lnTo>
                  <a:pt x="1491891" y="699061"/>
                </a:lnTo>
                <a:lnTo>
                  <a:pt x="1380369" y="699061"/>
                </a:lnTo>
                <a:close/>
              </a:path>
            </a:pathLst>
          </a:custGeom>
          <a:solidFill>
            <a:srgbClr val="FFFFFF"/>
          </a:solidFill>
          <a:ln w="5690" cap="flat">
            <a:noFill/>
            <a:prstDash val="solid"/>
            <a:miter/>
          </a:ln>
        </p:spPr>
        <p:txBody>
          <a:bodyPr rtlCol="0" anchor="ctr"/>
          <a:lstStyle/>
          <a:p>
            <a:endParaRPr lang="de-DE"/>
          </a:p>
        </p:txBody>
      </p:sp>
    </p:spTree>
    <p:extLst>
      <p:ext uri="{BB962C8B-B14F-4D97-AF65-F5344CB8AC3E}">
        <p14:creationId xmlns:p14="http://schemas.microsoft.com/office/powerpoint/2010/main" val="689607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hema aus Inhaltsverzeichnis">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252F82D-AEE8-EED9-7B9E-285ACAD3898A}"/>
              </a:ext>
            </a:extLst>
          </p:cNvPr>
          <p:cNvSpPr>
            <a:spLocks noGrp="1"/>
          </p:cNvSpPr>
          <p:nvPr>
            <p:ph type="ctrTitle"/>
          </p:nvPr>
        </p:nvSpPr>
        <p:spPr>
          <a:xfrm>
            <a:off x="381000" y="1151907"/>
            <a:ext cx="9713259" cy="4208988"/>
          </a:xfrm>
        </p:spPr>
        <p:txBody>
          <a:bodyPr anchor="t">
            <a:normAutofit/>
          </a:bodyPr>
          <a:lstStyle>
            <a:lvl1pPr marL="0" indent="0" algn="l">
              <a:buFont typeface="+mj-lt"/>
              <a:buNone/>
              <a:defRPr sz="4400"/>
            </a:lvl1pPr>
          </a:lstStyle>
          <a:p>
            <a:r>
              <a:rPr lang="de-DE" dirty="0"/>
              <a:t>Mastertitelformat bearbeiten</a:t>
            </a:r>
          </a:p>
        </p:txBody>
      </p:sp>
      <p:sp>
        <p:nvSpPr>
          <p:cNvPr id="5" name="Datumsplatzhalter 3">
            <a:extLst>
              <a:ext uri="{FF2B5EF4-FFF2-40B4-BE49-F238E27FC236}">
                <a16:creationId xmlns:a16="http://schemas.microsoft.com/office/drawing/2014/main" id="{4B75AA1F-835B-D19E-61F8-DA6D22D805B3}"/>
              </a:ext>
            </a:extLst>
          </p:cNvPr>
          <p:cNvSpPr>
            <a:spLocks noGrp="1"/>
          </p:cNvSpPr>
          <p:nvPr>
            <p:ph type="dt" sz="half" idx="10"/>
          </p:nvPr>
        </p:nvSpPr>
        <p:spPr>
          <a:xfrm>
            <a:off x="381000" y="6294132"/>
            <a:ext cx="3004457" cy="580194"/>
          </a:xfrm>
        </p:spPr>
        <p:txBody>
          <a:bodyPr/>
          <a:lstStyle>
            <a:lvl1pPr>
              <a:defRPr>
                <a:solidFill>
                  <a:schemeClr val="tx2"/>
                </a:solidFill>
              </a:defRPr>
            </a:lvl1pPr>
          </a:lstStyle>
          <a:p>
            <a:r>
              <a:rPr lang="de-DE"/>
              <a:t>HEUKELBACH.ORG</a:t>
            </a:r>
            <a:endParaRPr lang="de-DE" dirty="0"/>
          </a:p>
        </p:txBody>
      </p:sp>
    </p:spTree>
    <p:extLst>
      <p:ext uri="{BB962C8B-B14F-4D97-AF65-F5344CB8AC3E}">
        <p14:creationId xmlns:p14="http://schemas.microsoft.com/office/powerpoint/2010/main" val="243822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hema +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27E2077-F907-5FBD-05B8-70F77960E83F}"/>
              </a:ext>
            </a:extLst>
          </p:cNvPr>
          <p:cNvSpPr>
            <a:spLocks noGrp="1"/>
          </p:cNvSpPr>
          <p:nvPr>
            <p:ph idx="1"/>
          </p:nvPr>
        </p:nvSpPr>
        <p:spPr>
          <a:xfrm>
            <a:off x="793366" y="2115671"/>
            <a:ext cx="9480186" cy="3784615"/>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itel 7">
            <a:extLst>
              <a:ext uri="{FF2B5EF4-FFF2-40B4-BE49-F238E27FC236}">
                <a16:creationId xmlns:a16="http://schemas.microsoft.com/office/drawing/2014/main" id="{E83A271E-002A-3462-962E-84EB69310468}"/>
              </a:ext>
            </a:extLst>
          </p:cNvPr>
          <p:cNvSpPr>
            <a:spLocks noGrp="1"/>
          </p:cNvSpPr>
          <p:nvPr>
            <p:ph type="title"/>
          </p:nvPr>
        </p:nvSpPr>
        <p:spPr/>
        <p:txBody>
          <a:bodyPr anchor="b"/>
          <a:lstStyle/>
          <a:p>
            <a:r>
              <a:rPr lang="de-DE" dirty="0"/>
              <a:t>Mastertitelformat bearbeiten</a:t>
            </a:r>
          </a:p>
        </p:txBody>
      </p:sp>
    </p:spTree>
    <p:extLst>
      <p:ext uri="{BB962C8B-B14F-4D97-AF65-F5344CB8AC3E}">
        <p14:creationId xmlns:p14="http://schemas.microsoft.com/office/powerpoint/2010/main" val="2398823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hema + 2-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A11531-85BA-B573-B952-22EA6A0E7F2F}"/>
              </a:ext>
            </a:extLst>
          </p:cNvPr>
          <p:cNvSpPr>
            <a:spLocks noGrp="1"/>
          </p:cNvSpPr>
          <p:nvPr>
            <p:ph type="title"/>
          </p:nvPr>
        </p:nvSpPr>
        <p:spPr/>
        <p:txBody>
          <a:bodyPr anchor="b"/>
          <a:lstStyle/>
          <a:p>
            <a:r>
              <a:rPr lang="de-DE"/>
              <a:t>Mastertitelformat bearbeiten</a:t>
            </a:r>
          </a:p>
        </p:txBody>
      </p:sp>
      <p:sp>
        <p:nvSpPr>
          <p:cNvPr id="3" name="Inhaltsplatzhalter 2">
            <a:extLst>
              <a:ext uri="{FF2B5EF4-FFF2-40B4-BE49-F238E27FC236}">
                <a16:creationId xmlns:a16="http://schemas.microsoft.com/office/drawing/2014/main" id="{9C294DC7-FFC3-E0C2-E3D7-475389E15F87}"/>
              </a:ext>
            </a:extLst>
          </p:cNvPr>
          <p:cNvSpPr>
            <a:spLocks noGrp="1"/>
          </p:cNvSpPr>
          <p:nvPr>
            <p:ph sz="half" idx="1"/>
          </p:nvPr>
        </p:nvSpPr>
        <p:spPr>
          <a:xfrm>
            <a:off x="793367" y="2061881"/>
            <a:ext cx="4549598" cy="4135725"/>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Inhaltsplatzhalter 2">
            <a:extLst>
              <a:ext uri="{FF2B5EF4-FFF2-40B4-BE49-F238E27FC236}">
                <a16:creationId xmlns:a16="http://schemas.microsoft.com/office/drawing/2014/main" id="{14C2ED96-1C7D-9B6C-7177-17668A76C367}"/>
              </a:ext>
            </a:extLst>
          </p:cNvPr>
          <p:cNvSpPr>
            <a:spLocks noGrp="1"/>
          </p:cNvSpPr>
          <p:nvPr>
            <p:ph sz="half" idx="10"/>
          </p:nvPr>
        </p:nvSpPr>
        <p:spPr>
          <a:xfrm>
            <a:off x="5723955" y="2061881"/>
            <a:ext cx="4549598" cy="4135725"/>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291340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hema + Vergleich + Lis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C294DC7-FFC3-E0C2-E3D7-475389E15F87}"/>
              </a:ext>
            </a:extLst>
          </p:cNvPr>
          <p:cNvSpPr>
            <a:spLocks noGrp="1"/>
          </p:cNvSpPr>
          <p:nvPr>
            <p:ph sz="half" idx="1"/>
          </p:nvPr>
        </p:nvSpPr>
        <p:spPr>
          <a:xfrm>
            <a:off x="793367" y="2976958"/>
            <a:ext cx="4549598" cy="3220649"/>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Inhaltsplatzhalter 2">
            <a:extLst>
              <a:ext uri="{FF2B5EF4-FFF2-40B4-BE49-F238E27FC236}">
                <a16:creationId xmlns:a16="http://schemas.microsoft.com/office/drawing/2014/main" id="{14C2ED96-1C7D-9B6C-7177-17668A76C367}"/>
              </a:ext>
            </a:extLst>
          </p:cNvPr>
          <p:cNvSpPr>
            <a:spLocks noGrp="1"/>
          </p:cNvSpPr>
          <p:nvPr>
            <p:ph sz="half" idx="10"/>
          </p:nvPr>
        </p:nvSpPr>
        <p:spPr>
          <a:xfrm>
            <a:off x="5723955" y="2976958"/>
            <a:ext cx="4549598" cy="3220649"/>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Textplatzhalter 2">
            <a:extLst>
              <a:ext uri="{FF2B5EF4-FFF2-40B4-BE49-F238E27FC236}">
                <a16:creationId xmlns:a16="http://schemas.microsoft.com/office/drawing/2014/main" id="{A9469A44-120F-7AA2-F4C5-2318826150F1}"/>
              </a:ext>
            </a:extLst>
          </p:cNvPr>
          <p:cNvSpPr>
            <a:spLocks noGrp="1"/>
          </p:cNvSpPr>
          <p:nvPr>
            <p:ph type="body" idx="11" hasCustomPrompt="1"/>
          </p:nvPr>
        </p:nvSpPr>
        <p:spPr>
          <a:xfrm>
            <a:off x="793367" y="2057680"/>
            <a:ext cx="4549598" cy="823912"/>
          </a:xfrm>
        </p:spPr>
        <p:txBody>
          <a:bodyPr anchor="ctr"/>
          <a:lstStyle>
            <a:lvl1pPr marL="0" indent="0">
              <a:lnSpc>
                <a:spcPct val="100000"/>
              </a:lnSpc>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8" name="Textplatzhalter 4">
            <a:extLst>
              <a:ext uri="{FF2B5EF4-FFF2-40B4-BE49-F238E27FC236}">
                <a16:creationId xmlns:a16="http://schemas.microsoft.com/office/drawing/2014/main" id="{6DCBC6F6-0379-38E8-907F-ED06242FBC65}"/>
              </a:ext>
            </a:extLst>
          </p:cNvPr>
          <p:cNvSpPr>
            <a:spLocks noGrp="1"/>
          </p:cNvSpPr>
          <p:nvPr>
            <p:ph type="body" sz="quarter" idx="3" hasCustomPrompt="1"/>
          </p:nvPr>
        </p:nvSpPr>
        <p:spPr>
          <a:xfrm>
            <a:off x="5723956" y="2057680"/>
            <a:ext cx="4549598" cy="823912"/>
          </a:xfrm>
        </p:spPr>
        <p:txBody>
          <a:bodyPr anchor="ctr"/>
          <a:lstStyle>
            <a:lvl1pPr marL="0" indent="0">
              <a:lnSpc>
                <a:spcPct val="100000"/>
              </a:lnSpc>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Titel 1">
            <a:extLst>
              <a:ext uri="{FF2B5EF4-FFF2-40B4-BE49-F238E27FC236}">
                <a16:creationId xmlns:a16="http://schemas.microsoft.com/office/drawing/2014/main" id="{5E3B581B-543B-5AEC-0582-9F2147EB8C8D}"/>
              </a:ext>
            </a:extLst>
          </p:cNvPr>
          <p:cNvSpPr>
            <a:spLocks noGrp="1"/>
          </p:cNvSpPr>
          <p:nvPr>
            <p:ph type="title"/>
          </p:nvPr>
        </p:nvSpPr>
        <p:spPr>
          <a:xfrm>
            <a:off x="793367" y="660393"/>
            <a:ext cx="9480186" cy="1223328"/>
          </a:xfrm>
        </p:spPr>
        <p:txBody>
          <a:bodyPr anchor="b"/>
          <a:lstStyle/>
          <a:p>
            <a:r>
              <a:rPr lang="de-DE"/>
              <a:t>Mastertitelformat bearbeiten</a:t>
            </a:r>
          </a:p>
        </p:txBody>
      </p:sp>
    </p:spTree>
    <p:extLst>
      <p:ext uri="{BB962C8B-B14F-4D97-AF65-F5344CB8AC3E}">
        <p14:creationId xmlns:p14="http://schemas.microsoft.com/office/powerpoint/2010/main" val="3019776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hema + Inhalt + Fot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A11531-85BA-B573-B952-22EA6A0E7F2F}"/>
              </a:ext>
            </a:extLst>
          </p:cNvPr>
          <p:cNvSpPr>
            <a:spLocks noGrp="1"/>
          </p:cNvSpPr>
          <p:nvPr>
            <p:ph type="title"/>
          </p:nvPr>
        </p:nvSpPr>
        <p:spPr/>
        <p:txBody>
          <a:bodyPr anchor="b"/>
          <a:lstStyle/>
          <a:p>
            <a:r>
              <a:rPr lang="de-DE"/>
              <a:t>Mastertitelformat bearbeiten</a:t>
            </a:r>
          </a:p>
        </p:txBody>
      </p:sp>
      <p:sp>
        <p:nvSpPr>
          <p:cNvPr id="3" name="Inhaltsplatzhalter 2">
            <a:extLst>
              <a:ext uri="{FF2B5EF4-FFF2-40B4-BE49-F238E27FC236}">
                <a16:creationId xmlns:a16="http://schemas.microsoft.com/office/drawing/2014/main" id="{9C294DC7-FFC3-E0C2-E3D7-475389E15F87}"/>
              </a:ext>
            </a:extLst>
          </p:cNvPr>
          <p:cNvSpPr>
            <a:spLocks noGrp="1"/>
          </p:cNvSpPr>
          <p:nvPr>
            <p:ph sz="half" idx="1"/>
          </p:nvPr>
        </p:nvSpPr>
        <p:spPr>
          <a:xfrm>
            <a:off x="793367" y="2061881"/>
            <a:ext cx="4549598" cy="4135725"/>
          </a:xfrm>
        </p:spPr>
        <p:txBody>
          <a:bodyPr/>
          <a:lstStyle>
            <a:lvl1pPr>
              <a:defRPr b="0" i="0">
                <a:latin typeface="Wix Madefor Text Medium" panose="020B0503020203020203" pitchFamily="34" charset="77"/>
                <a:cs typeface="Wix Madefor Text Medium" panose="020B0503020203020203" pitchFamily="34" charset="77"/>
              </a:defRPr>
            </a:lvl1pPr>
            <a:lvl2pPr>
              <a:defRPr b="0" i="0">
                <a:latin typeface="Wix Madefor Text Medium" panose="020B0503020203020203" pitchFamily="34" charset="77"/>
                <a:cs typeface="Wix Madefor Text Medium" panose="020B0503020203020203" pitchFamily="34" charset="77"/>
              </a:defRPr>
            </a:lvl2pPr>
            <a:lvl3pPr>
              <a:defRPr b="0" i="0">
                <a:latin typeface="Wix Madefor Text Medium" panose="020B0503020203020203" pitchFamily="34" charset="77"/>
                <a:cs typeface="Wix Madefor Text Medium" panose="020B0503020203020203" pitchFamily="34" charset="77"/>
              </a:defRPr>
            </a:lvl3pPr>
            <a:lvl4pPr>
              <a:defRPr b="0" i="0">
                <a:latin typeface="Wix Madefor Text Medium" panose="020B0503020203020203" pitchFamily="34" charset="77"/>
                <a:cs typeface="Wix Madefor Text Medium" panose="020B0503020203020203" pitchFamily="34" charset="77"/>
              </a:defRPr>
            </a:lvl4pPr>
            <a:lvl5pPr>
              <a:defRPr b="0" i="0">
                <a:latin typeface="Wix Madefor Text Medium" panose="020B0503020203020203" pitchFamily="34" charset="77"/>
                <a:cs typeface="Wix Madefor Text Medium" panose="020B0503020203020203" pitchFamily="34" charset="77"/>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Bildplatzhalter 6">
            <a:extLst>
              <a:ext uri="{FF2B5EF4-FFF2-40B4-BE49-F238E27FC236}">
                <a16:creationId xmlns:a16="http://schemas.microsoft.com/office/drawing/2014/main" id="{BE00831D-BFA4-24FA-CED0-A69478DCD58D}"/>
              </a:ext>
            </a:extLst>
          </p:cNvPr>
          <p:cNvSpPr>
            <a:spLocks noGrp="1"/>
          </p:cNvSpPr>
          <p:nvPr>
            <p:ph type="pic" sz="quarter" idx="11"/>
          </p:nvPr>
        </p:nvSpPr>
        <p:spPr>
          <a:xfrm>
            <a:off x="5593976" y="2061881"/>
            <a:ext cx="4679577" cy="4135725"/>
          </a:xfrm>
          <a:prstGeom prst="round1Rect">
            <a:avLst>
              <a:gd name="adj" fmla="val 36127"/>
            </a:avLst>
          </a:prstGeom>
        </p:spPr>
        <p:txBody>
          <a:bodyPr/>
          <a:lstStyle/>
          <a:p>
            <a:endParaRPr lang="de-DE" dirty="0"/>
          </a:p>
        </p:txBody>
      </p:sp>
    </p:spTree>
    <p:extLst>
      <p:ext uri="{BB962C8B-B14F-4D97-AF65-F5344CB8AC3E}">
        <p14:creationId xmlns:p14="http://schemas.microsoft.com/office/powerpoint/2010/main" val="2632247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Zitat + Bibelvers weiß">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27E2077-F907-5FBD-05B8-70F77960E83F}"/>
              </a:ext>
            </a:extLst>
          </p:cNvPr>
          <p:cNvSpPr>
            <a:spLocks noGrp="1"/>
          </p:cNvSpPr>
          <p:nvPr>
            <p:ph idx="1"/>
          </p:nvPr>
        </p:nvSpPr>
        <p:spPr>
          <a:xfrm>
            <a:off x="2250831" y="1125415"/>
            <a:ext cx="8845062" cy="3886199"/>
          </a:xfrm>
        </p:spPr>
        <p:txBody>
          <a:bodyPr/>
          <a:lstStyle>
            <a:lvl1pPr marL="0" indent="0">
              <a:lnSpc>
                <a:spcPct val="110000"/>
              </a:lnSpc>
              <a:spcBef>
                <a:spcPts val="0"/>
              </a:spcBef>
              <a:buNone/>
              <a:defRPr/>
            </a:lvl1pPr>
            <a:lvl2pPr marL="0" indent="0">
              <a:lnSpc>
                <a:spcPct val="110000"/>
              </a:lnSpc>
              <a:spcBef>
                <a:spcPts val="0"/>
              </a:spcBef>
              <a:buNone/>
              <a:defRPr/>
            </a:lvl2pPr>
            <a:lvl3pPr marL="0" indent="0">
              <a:lnSpc>
                <a:spcPct val="110000"/>
              </a:lnSpc>
              <a:spcBef>
                <a:spcPts val="0"/>
              </a:spcBef>
              <a:buNone/>
              <a:defRPr/>
            </a:lvl3pPr>
            <a:lvl4pPr marL="0" indent="0">
              <a:lnSpc>
                <a:spcPct val="110000"/>
              </a:lnSpc>
              <a:spcBef>
                <a:spcPts val="0"/>
              </a:spcBef>
              <a:buNone/>
              <a:defRPr/>
            </a:lvl4pPr>
            <a:lvl5pPr marL="0" indent="0">
              <a:lnSpc>
                <a:spcPct val="110000"/>
              </a:lnSpc>
              <a:spcBef>
                <a:spcPts val="0"/>
              </a:spcBef>
              <a:buNone/>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itel 7">
            <a:extLst>
              <a:ext uri="{FF2B5EF4-FFF2-40B4-BE49-F238E27FC236}">
                <a16:creationId xmlns:a16="http://schemas.microsoft.com/office/drawing/2014/main" id="{E83A271E-002A-3462-962E-84EB69310468}"/>
              </a:ext>
            </a:extLst>
          </p:cNvPr>
          <p:cNvSpPr>
            <a:spLocks noGrp="1"/>
          </p:cNvSpPr>
          <p:nvPr>
            <p:ph type="title" hasCustomPrompt="1"/>
          </p:nvPr>
        </p:nvSpPr>
        <p:spPr/>
        <p:txBody>
          <a:bodyPr/>
          <a:lstStyle>
            <a:lvl1pPr>
              <a:defRPr cap="all" baseline="0"/>
            </a:lvl1pPr>
          </a:lstStyle>
          <a:p>
            <a:r>
              <a:rPr lang="de-DE" dirty="0"/>
              <a:t>QUELLE</a:t>
            </a:r>
          </a:p>
        </p:txBody>
      </p:sp>
    </p:spTree>
    <p:extLst>
      <p:ext uri="{BB962C8B-B14F-4D97-AF65-F5344CB8AC3E}">
        <p14:creationId xmlns:p14="http://schemas.microsoft.com/office/powerpoint/2010/main" val="2528430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Zitat + Bibelvers lime">
    <p:bg>
      <p:bgPr>
        <a:solidFill>
          <a:schemeClr val="accent2"/>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E83A271E-002A-3462-962E-84EB69310468}"/>
              </a:ext>
            </a:extLst>
          </p:cNvPr>
          <p:cNvSpPr>
            <a:spLocks noGrp="1"/>
          </p:cNvSpPr>
          <p:nvPr>
            <p:ph type="title" hasCustomPrompt="1"/>
          </p:nvPr>
        </p:nvSpPr>
        <p:spPr/>
        <p:txBody>
          <a:bodyPr/>
          <a:lstStyle/>
          <a:p>
            <a:r>
              <a:rPr lang="de-DE" dirty="0"/>
              <a:t>QUELLE</a:t>
            </a:r>
          </a:p>
        </p:txBody>
      </p:sp>
      <p:sp>
        <p:nvSpPr>
          <p:cNvPr id="2" name="Inhaltsplatzhalter 2">
            <a:extLst>
              <a:ext uri="{FF2B5EF4-FFF2-40B4-BE49-F238E27FC236}">
                <a16:creationId xmlns:a16="http://schemas.microsoft.com/office/drawing/2014/main" id="{BD76BC53-E219-0D85-DA0F-D660EBFF94BB}"/>
              </a:ext>
            </a:extLst>
          </p:cNvPr>
          <p:cNvSpPr>
            <a:spLocks noGrp="1"/>
          </p:cNvSpPr>
          <p:nvPr>
            <p:ph idx="1"/>
          </p:nvPr>
        </p:nvSpPr>
        <p:spPr>
          <a:xfrm>
            <a:off x="2250831" y="1125415"/>
            <a:ext cx="8845062" cy="3886199"/>
          </a:xfrm>
        </p:spPr>
        <p:txBody>
          <a:bodyPr/>
          <a:lstStyle>
            <a:lvl1pPr marL="0" indent="0">
              <a:lnSpc>
                <a:spcPct val="110000"/>
              </a:lnSpc>
              <a:spcBef>
                <a:spcPts val="0"/>
              </a:spcBef>
              <a:buNone/>
              <a:defRPr/>
            </a:lvl1pPr>
            <a:lvl2pPr marL="0" indent="0">
              <a:lnSpc>
                <a:spcPct val="110000"/>
              </a:lnSpc>
              <a:spcBef>
                <a:spcPts val="0"/>
              </a:spcBef>
              <a:buNone/>
              <a:defRPr/>
            </a:lvl2pPr>
            <a:lvl3pPr marL="0" indent="0">
              <a:lnSpc>
                <a:spcPct val="110000"/>
              </a:lnSpc>
              <a:spcBef>
                <a:spcPts val="0"/>
              </a:spcBef>
              <a:buNone/>
              <a:defRPr/>
            </a:lvl3pPr>
            <a:lvl4pPr marL="0" indent="0">
              <a:lnSpc>
                <a:spcPct val="110000"/>
              </a:lnSpc>
              <a:spcBef>
                <a:spcPts val="0"/>
              </a:spcBef>
              <a:buNone/>
              <a:defRPr/>
            </a:lvl4pPr>
            <a:lvl5pPr marL="0" indent="0">
              <a:lnSpc>
                <a:spcPct val="110000"/>
              </a:lnSpc>
              <a:spcBef>
                <a:spcPts val="0"/>
              </a:spcBef>
              <a:buNone/>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482063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Zitat + Bibelvers green">
    <p:bg>
      <p:bgPr>
        <a:solidFill>
          <a:schemeClr val="accent1"/>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E83A271E-002A-3462-962E-84EB69310468}"/>
              </a:ext>
            </a:extLst>
          </p:cNvPr>
          <p:cNvSpPr>
            <a:spLocks noGrp="1"/>
          </p:cNvSpPr>
          <p:nvPr>
            <p:ph type="title" hasCustomPrompt="1"/>
          </p:nvPr>
        </p:nvSpPr>
        <p:spPr/>
        <p:txBody>
          <a:bodyPr/>
          <a:lstStyle>
            <a:lvl1pPr>
              <a:defRPr>
                <a:solidFill>
                  <a:schemeClr val="accent2"/>
                </a:solidFill>
              </a:defRPr>
            </a:lvl1pPr>
          </a:lstStyle>
          <a:p>
            <a:r>
              <a:rPr lang="de-DE" dirty="0"/>
              <a:t>QUELLE</a:t>
            </a:r>
          </a:p>
        </p:txBody>
      </p:sp>
      <p:sp>
        <p:nvSpPr>
          <p:cNvPr id="2" name="Inhaltsplatzhalter 2">
            <a:extLst>
              <a:ext uri="{FF2B5EF4-FFF2-40B4-BE49-F238E27FC236}">
                <a16:creationId xmlns:a16="http://schemas.microsoft.com/office/drawing/2014/main" id="{47AFBD8D-4EDF-8CFF-306A-85F79BE4DEB5}"/>
              </a:ext>
            </a:extLst>
          </p:cNvPr>
          <p:cNvSpPr>
            <a:spLocks noGrp="1"/>
          </p:cNvSpPr>
          <p:nvPr>
            <p:ph idx="1"/>
          </p:nvPr>
        </p:nvSpPr>
        <p:spPr>
          <a:xfrm>
            <a:off x="2250831" y="1125415"/>
            <a:ext cx="8845062" cy="3886199"/>
          </a:xfrm>
        </p:spPr>
        <p:txBody>
          <a:bodyPr/>
          <a:lstStyle>
            <a:lvl1pPr marL="0" indent="0">
              <a:lnSpc>
                <a:spcPct val="110000"/>
              </a:lnSpc>
              <a:spcBef>
                <a:spcPts val="0"/>
              </a:spcBef>
              <a:buNone/>
              <a:defRPr>
                <a:solidFill>
                  <a:schemeClr val="bg1"/>
                </a:solidFill>
              </a:defRPr>
            </a:lvl1pPr>
            <a:lvl2pPr marL="0" indent="0">
              <a:lnSpc>
                <a:spcPct val="110000"/>
              </a:lnSpc>
              <a:spcBef>
                <a:spcPts val="0"/>
              </a:spcBef>
              <a:buNone/>
              <a:defRPr>
                <a:solidFill>
                  <a:schemeClr val="bg1"/>
                </a:solidFill>
              </a:defRPr>
            </a:lvl2pPr>
            <a:lvl3pPr marL="0" indent="0">
              <a:lnSpc>
                <a:spcPct val="110000"/>
              </a:lnSpc>
              <a:spcBef>
                <a:spcPts val="0"/>
              </a:spcBef>
              <a:buNone/>
              <a:defRPr>
                <a:solidFill>
                  <a:schemeClr val="bg1"/>
                </a:solidFill>
              </a:defRPr>
            </a:lvl3pPr>
            <a:lvl4pPr marL="0" indent="0">
              <a:lnSpc>
                <a:spcPct val="110000"/>
              </a:lnSpc>
              <a:spcBef>
                <a:spcPts val="0"/>
              </a:spcBef>
              <a:buNone/>
              <a:defRPr>
                <a:solidFill>
                  <a:schemeClr val="bg1"/>
                </a:solidFill>
              </a:defRPr>
            </a:lvl4pPr>
            <a:lvl5pPr marL="0" indent="0">
              <a:lnSpc>
                <a:spcPct val="110000"/>
              </a:lnSpc>
              <a:spcBef>
                <a:spcPts val="0"/>
              </a:spcBef>
              <a:buNone/>
              <a:defRPr>
                <a:solidFill>
                  <a:schemeClr val="bg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Rechteck 4">
            <a:extLst>
              <a:ext uri="{FF2B5EF4-FFF2-40B4-BE49-F238E27FC236}">
                <a16:creationId xmlns:a16="http://schemas.microsoft.com/office/drawing/2014/main" id="{9272EF1F-79A5-1269-90B5-AE817B43A6EA}"/>
              </a:ext>
            </a:extLst>
          </p:cNvPr>
          <p:cNvSpPr/>
          <p:nvPr userDrawn="1"/>
        </p:nvSpPr>
        <p:spPr>
          <a:xfrm>
            <a:off x="-786" y="758285"/>
            <a:ext cx="11432932" cy="5319132"/>
          </a:xfrm>
          <a:custGeom>
            <a:avLst/>
            <a:gdLst>
              <a:gd name="connsiteX0" fmla="*/ 0 w 9526073"/>
              <a:gd name="connsiteY0" fmla="*/ 0 h 5319132"/>
              <a:gd name="connsiteX1" fmla="*/ 9526073 w 9526073"/>
              <a:gd name="connsiteY1" fmla="*/ 0 h 5319132"/>
              <a:gd name="connsiteX2" fmla="*/ 9526073 w 9526073"/>
              <a:gd name="connsiteY2" fmla="*/ 5319132 h 5319132"/>
              <a:gd name="connsiteX3" fmla="*/ 0 w 9526073"/>
              <a:gd name="connsiteY3" fmla="*/ 5319132 h 5319132"/>
              <a:gd name="connsiteX4" fmla="*/ 0 w 9526073"/>
              <a:gd name="connsiteY4"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5707 w 11421780"/>
              <a:gd name="connsiteY4"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40"/>
              <a:gd name="connsiteX1" fmla="*/ 11432932 w 11432932"/>
              <a:gd name="connsiteY1" fmla="*/ 0 h 5319140"/>
              <a:gd name="connsiteX2" fmla="*/ 11432932 w 11432932"/>
              <a:gd name="connsiteY2" fmla="*/ 5319132 h 5319140"/>
              <a:gd name="connsiteX3" fmla="*/ 0 w 11432932"/>
              <a:gd name="connsiteY3" fmla="*/ 5319132 h 5319140"/>
              <a:gd name="connsiteX4" fmla="*/ 1907645 w 11432932"/>
              <a:gd name="connsiteY4" fmla="*/ 3401121 h 5319140"/>
              <a:gd name="connsiteX5" fmla="*/ 1906859 w 11432932"/>
              <a:gd name="connsiteY5" fmla="*/ 0 h 5319140"/>
              <a:gd name="connsiteX0" fmla="*/ 1906859 w 11432932"/>
              <a:gd name="connsiteY0" fmla="*/ 0 h 5319141"/>
              <a:gd name="connsiteX1" fmla="*/ 11432932 w 11432932"/>
              <a:gd name="connsiteY1" fmla="*/ 0 h 5319141"/>
              <a:gd name="connsiteX2" fmla="*/ 11432932 w 11432932"/>
              <a:gd name="connsiteY2" fmla="*/ 5319132 h 5319141"/>
              <a:gd name="connsiteX3" fmla="*/ 0 w 11432932"/>
              <a:gd name="connsiteY3" fmla="*/ 5319132 h 5319141"/>
              <a:gd name="connsiteX4" fmla="*/ 1907645 w 11432932"/>
              <a:gd name="connsiteY4" fmla="*/ 3401121 h 5319141"/>
              <a:gd name="connsiteX5" fmla="*/ 1906859 w 11432932"/>
              <a:gd name="connsiteY5" fmla="*/ 0 h 5319141"/>
              <a:gd name="connsiteX0" fmla="*/ 1906859 w 11432932"/>
              <a:gd name="connsiteY0" fmla="*/ 0 h 5319188"/>
              <a:gd name="connsiteX1" fmla="*/ 11432932 w 11432932"/>
              <a:gd name="connsiteY1" fmla="*/ 0 h 5319188"/>
              <a:gd name="connsiteX2" fmla="*/ 11432932 w 11432932"/>
              <a:gd name="connsiteY2" fmla="*/ 5319132 h 5319188"/>
              <a:gd name="connsiteX3" fmla="*/ 0 w 11432932"/>
              <a:gd name="connsiteY3" fmla="*/ 5319132 h 5319188"/>
              <a:gd name="connsiteX4" fmla="*/ 1907645 w 11432932"/>
              <a:gd name="connsiteY4" fmla="*/ 3401121 h 5319188"/>
              <a:gd name="connsiteX5" fmla="*/ 1906859 w 11432932"/>
              <a:gd name="connsiteY5" fmla="*/ 0 h 5319188"/>
              <a:gd name="connsiteX0" fmla="*/ 1906859 w 11432932"/>
              <a:gd name="connsiteY0" fmla="*/ 0 h 5319276"/>
              <a:gd name="connsiteX1" fmla="*/ 11432932 w 11432932"/>
              <a:gd name="connsiteY1" fmla="*/ 0 h 5319276"/>
              <a:gd name="connsiteX2" fmla="*/ 11432932 w 11432932"/>
              <a:gd name="connsiteY2" fmla="*/ 5319132 h 5319276"/>
              <a:gd name="connsiteX3" fmla="*/ 0 w 11432932"/>
              <a:gd name="connsiteY3" fmla="*/ 5319132 h 5319276"/>
              <a:gd name="connsiteX4" fmla="*/ 1907645 w 11432932"/>
              <a:gd name="connsiteY4" fmla="*/ 3401121 h 5319276"/>
              <a:gd name="connsiteX5" fmla="*/ 1906859 w 11432932"/>
              <a:gd name="connsiteY5" fmla="*/ 0 h 5319276"/>
              <a:gd name="connsiteX0" fmla="*/ 1906859 w 11432932"/>
              <a:gd name="connsiteY0" fmla="*/ 0 h 5319290"/>
              <a:gd name="connsiteX1" fmla="*/ 11432932 w 11432932"/>
              <a:gd name="connsiteY1" fmla="*/ 0 h 5319290"/>
              <a:gd name="connsiteX2" fmla="*/ 11432932 w 11432932"/>
              <a:gd name="connsiteY2" fmla="*/ 5319132 h 5319290"/>
              <a:gd name="connsiteX3" fmla="*/ 0 w 11432932"/>
              <a:gd name="connsiteY3" fmla="*/ 5319132 h 5319290"/>
              <a:gd name="connsiteX4" fmla="*/ 1907645 w 11432932"/>
              <a:gd name="connsiteY4" fmla="*/ 3401121 h 5319290"/>
              <a:gd name="connsiteX5" fmla="*/ 1906859 w 11432932"/>
              <a:gd name="connsiteY5" fmla="*/ 0 h 5319290"/>
              <a:gd name="connsiteX0" fmla="*/ 1906859 w 11432932"/>
              <a:gd name="connsiteY0" fmla="*/ 0 h 5319142"/>
              <a:gd name="connsiteX1" fmla="*/ 11432932 w 11432932"/>
              <a:gd name="connsiteY1" fmla="*/ 0 h 5319142"/>
              <a:gd name="connsiteX2" fmla="*/ 11432932 w 11432932"/>
              <a:gd name="connsiteY2" fmla="*/ 5319132 h 5319142"/>
              <a:gd name="connsiteX3" fmla="*/ 0 w 11432932"/>
              <a:gd name="connsiteY3" fmla="*/ 5319132 h 5319142"/>
              <a:gd name="connsiteX4" fmla="*/ 1907645 w 11432932"/>
              <a:gd name="connsiteY4" fmla="*/ 3401121 h 5319142"/>
              <a:gd name="connsiteX5" fmla="*/ 1906859 w 11432932"/>
              <a:gd name="connsiteY5" fmla="*/ 0 h 5319142"/>
              <a:gd name="connsiteX0" fmla="*/ 1906859 w 11432932"/>
              <a:gd name="connsiteY0" fmla="*/ 0 h 5319143"/>
              <a:gd name="connsiteX1" fmla="*/ 11432932 w 11432932"/>
              <a:gd name="connsiteY1" fmla="*/ 0 h 5319143"/>
              <a:gd name="connsiteX2" fmla="*/ 11432932 w 11432932"/>
              <a:gd name="connsiteY2" fmla="*/ 5319132 h 5319143"/>
              <a:gd name="connsiteX3" fmla="*/ 0 w 11432932"/>
              <a:gd name="connsiteY3" fmla="*/ 5319132 h 5319143"/>
              <a:gd name="connsiteX4" fmla="*/ 1907645 w 11432932"/>
              <a:gd name="connsiteY4" fmla="*/ 3401121 h 5319143"/>
              <a:gd name="connsiteX5" fmla="*/ 1906859 w 11432932"/>
              <a:gd name="connsiteY5" fmla="*/ 0 h 5319143"/>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2932" h="5319132">
                <a:moveTo>
                  <a:pt x="1906859" y="0"/>
                </a:moveTo>
                <a:lnTo>
                  <a:pt x="11432932" y="0"/>
                </a:lnTo>
                <a:lnTo>
                  <a:pt x="11432932" y="5319132"/>
                </a:lnTo>
                <a:lnTo>
                  <a:pt x="0" y="5319132"/>
                </a:lnTo>
                <a:cubicBezTo>
                  <a:pt x="1087505" y="5317272"/>
                  <a:pt x="1907644" y="4443759"/>
                  <a:pt x="1907645" y="3401121"/>
                </a:cubicBezTo>
                <a:cubicBezTo>
                  <a:pt x="1907646" y="2358483"/>
                  <a:pt x="1907121" y="1133707"/>
                  <a:pt x="1906859" y="0"/>
                </a:cubicBezTo>
                <a:close/>
              </a:path>
            </a:pathLst>
          </a:custGeom>
          <a:no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Datumsplatzhalter 3">
            <a:extLst>
              <a:ext uri="{FF2B5EF4-FFF2-40B4-BE49-F238E27FC236}">
                <a16:creationId xmlns:a16="http://schemas.microsoft.com/office/drawing/2014/main" id="{B91FAF2E-53F5-E368-0129-D9209AFB15ED}"/>
              </a:ext>
            </a:extLst>
          </p:cNvPr>
          <p:cNvSpPr txBox="1">
            <a:spLocks/>
          </p:cNvSpPr>
          <p:nvPr userDrawn="1"/>
        </p:nvSpPr>
        <p:spPr>
          <a:xfrm>
            <a:off x="11412896" y="1"/>
            <a:ext cx="817604" cy="75828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bg1"/>
                </a:solidFill>
              </a:rPr>
              <a:t>‹Nr.›</a:t>
            </a:fld>
            <a:endParaRPr lang="de-DE" spc="300" dirty="0">
              <a:solidFill>
                <a:schemeClr val="bg1"/>
              </a:solidFill>
            </a:endParaRPr>
          </a:p>
        </p:txBody>
      </p:sp>
      <p:sp>
        <p:nvSpPr>
          <p:cNvPr id="7" name="Freihandform 6">
            <a:extLst>
              <a:ext uri="{FF2B5EF4-FFF2-40B4-BE49-F238E27FC236}">
                <a16:creationId xmlns:a16="http://schemas.microsoft.com/office/drawing/2014/main" id="{00C01365-CB92-079E-448A-84D78405333E}"/>
              </a:ext>
            </a:extLst>
          </p:cNvPr>
          <p:cNvSpPr/>
          <p:nvPr userDrawn="1"/>
        </p:nvSpPr>
        <p:spPr>
          <a:xfrm>
            <a:off x="10477535" y="5328138"/>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bg1"/>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9691293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5.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Eine Ecke des Rechtecks abrunden 5">
            <a:extLst>
              <a:ext uri="{FF2B5EF4-FFF2-40B4-BE49-F238E27FC236}">
                <a16:creationId xmlns:a16="http://schemas.microsoft.com/office/drawing/2014/main" id="{AB35CAC0-970E-4F13-5996-804A4CB995E3}"/>
              </a:ext>
            </a:extLst>
          </p:cNvPr>
          <p:cNvSpPr/>
          <p:nvPr userDrawn="1"/>
        </p:nvSpPr>
        <p:spPr>
          <a:xfrm flipV="1">
            <a:off x="0" y="-3"/>
            <a:ext cx="11234488" cy="6294135"/>
          </a:xfrm>
          <a:prstGeom prst="round1Rect">
            <a:avLst>
              <a:gd name="adj" fmla="val 2656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86E36430-FA89-704B-A8DF-536A7CD41258}"/>
              </a:ext>
            </a:extLst>
          </p:cNvPr>
          <p:cNvSpPr>
            <a:spLocks noGrp="1"/>
          </p:cNvSpPr>
          <p:nvPr>
            <p:ph type="title"/>
          </p:nvPr>
        </p:nvSpPr>
        <p:spPr>
          <a:xfrm>
            <a:off x="381000" y="355600"/>
            <a:ext cx="9596120" cy="1223328"/>
          </a:xfrm>
          <a:prstGeom prst="rect">
            <a:avLst/>
          </a:prstGeom>
        </p:spPr>
        <p:txBody>
          <a:bodyPr vert="horz" lIns="91440" tIns="45720" rIns="91440" bIns="45720" rtlCol="0" anchor="t">
            <a:normAutofit/>
          </a:bodyPr>
          <a:lstStyle/>
          <a:p>
            <a:r>
              <a:rPr lang="de-DE" dirty="0"/>
              <a:t>Mastertitelformat bearbeiten</a:t>
            </a:r>
          </a:p>
        </p:txBody>
      </p:sp>
      <p:sp>
        <p:nvSpPr>
          <p:cNvPr id="3" name="Textplatzhalter 2">
            <a:extLst>
              <a:ext uri="{FF2B5EF4-FFF2-40B4-BE49-F238E27FC236}">
                <a16:creationId xmlns:a16="http://schemas.microsoft.com/office/drawing/2014/main" id="{320A3008-AF74-C07A-4493-FEE97EF039ED}"/>
              </a:ext>
            </a:extLst>
          </p:cNvPr>
          <p:cNvSpPr>
            <a:spLocks noGrp="1"/>
          </p:cNvSpPr>
          <p:nvPr>
            <p:ph type="body" idx="1"/>
          </p:nvPr>
        </p:nvSpPr>
        <p:spPr>
          <a:xfrm>
            <a:off x="381000" y="1838959"/>
            <a:ext cx="9596120" cy="422624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86769E8-1712-53E4-4AA8-0224F07228E9}"/>
              </a:ext>
            </a:extLst>
          </p:cNvPr>
          <p:cNvSpPr>
            <a:spLocks noGrp="1"/>
          </p:cNvSpPr>
          <p:nvPr>
            <p:ph type="dt" sz="half" idx="2"/>
          </p:nvPr>
        </p:nvSpPr>
        <p:spPr>
          <a:xfrm>
            <a:off x="381000" y="6294751"/>
            <a:ext cx="2785712" cy="563249"/>
          </a:xfrm>
          <a:prstGeom prst="rect">
            <a:avLst/>
          </a:prstGeom>
        </p:spPr>
        <p:txBody>
          <a:bodyPr vert="horz" lIns="91440" tIns="45720" rIns="91440" bIns="45720" rtlCol="0" anchor="ctr"/>
          <a:lstStyle>
            <a:lvl1pPr algn="l">
              <a:defRPr sz="1200" cap="all" spc="600" baseline="0">
                <a:solidFill>
                  <a:schemeClr val="tx2"/>
                </a:solidFill>
                <a:latin typeface="Outfit" pitchFamily="2" charset="0"/>
              </a:defRPr>
            </a:lvl1pPr>
          </a:lstStyle>
          <a:p>
            <a:r>
              <a:rPr lang="de-DE"/>
              <a:t>HEUKELBACH.ORG</a:t>
            </a:r>
            <a:endParaRPr lang="de-DE" dirty="0"/>
          </a:p>
        </p:txBody>
      </p:sp>
      <p:sp>
        <p:nvSpPr>
          <p:cNvPr id="7" name="Freihandform 6">
            <a:extLst>
              <a:ext uri="{FF2B5EF4-FFF2-40B4-BE49-F238E27FC236}">
                <a16:creationId xmlns:a16="http://schemas.microsoft.com/office/drawing/2014/main" id="{7489D207-C542-35DC-1D26-40D6231E5167}"/>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tx2"/>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2491527941"/>
      </p:ext>
    </p:extLst>
  </p:cSld>
  <p:clrMap bg1="lt1" tx1="dk1" bg2="lt2" tx2="dk2" accent1="accent1" accent2="accent2" accent3="accent3" accent4="accent4" accent5="accent5" accent6="accent6" hlink="hlink" folHlink="folHlink"/>
  <p:sldLayoutIdLst>
    <p:sldLayoutId id="2147483701" r:id="rId1"/>
    <p:sldLayoutId id="2147483702" r:id="rId2"/>
  </p:sldLayoutIdLst>
  <p:hf hdr="0"/>
  <p:txStyles>
    <p:titleStyle>
      <a:lvl1pPr algn="l" defTabSz="914400" rtl="0" eaLnBrk="1" latinLnBrk="0" hangingPunct="1">
        <a:lnSpc>
          <a:spcPct val="90000"/>
        </a:lnSpc>
        <a:spcBef>
          <a:spcPct val="0"/>
        </a:spcBef>
        <a:buNone/>
        <a:defRPr sz="4400" b="1" kern="1200">
          <a:solidFill>
            <a:schemeClr val="bg2"/>
          </a:solidFill>
          <a:latin typeface="Outfit"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Wix Madefor Text" panose="020B0503020203020203" pitchFamily="34" charset="77"/>
          <a:ea typeface="+mn-ea"/>
          <a:cs typeface="Wix Madefor Text" panose="020B0503020203020203"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Wix Madefor Text" panose="020B0503020203020203" pitchFamily="34" charset="77"/>
          <a:ea typeface="+mn-ea"/>
          <a:cs typeface="Wix Madefor Text" panose="020B0503020203020203" pitchFamily="34"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Wix Madefor Text" panose="020B0503020203020203" pitchFamily="34" charset="77"/>
          <a:ea typeface="+mn-ea"/>
          <a:cs typeface="Wix Madefor Text" panose="020B0503020203020203" pitchFamily="34"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Wix Madefor Text" panose="020B0503020203020203" pitchFamily="34" charset="77"/>
          <a:ea typeface="+mn-ea"/>
          <a:cs typeface="Wix Madefor Text" panose="020B0503020203020203" pitchFamily="34"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Wix Madefor Text" panose="020B0503020203020203" pitchFamily="34" charset="77"/>
          <a:ea typeface="+mn-ea"/>
          <a:cs typeface="Wix Madefor Text" panose="020B0503020203020203" pitchFamily="34"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6E36430-FA89-704B-A8DF-536A7CD41258}"/>
              </a:ext>
            </a:extLst>
          </p:cNvPr>
          <p:cNvSpPr>
            <a:spLocks noGrp="1"/>
          </p:cNvSpPr>
          <p:nvPr>
            <p:ph type="title"/>
          </p:nvPr>
        </p:nvSpPr>
        <p:spPr>
          <a:xfrm>
            <a:off x="793367" y="660393"/>
            <a:ext cx="9480186" cy="1223328"/>
          </a:xfrm>
          <a:prstGeom prst="rect">
            <a:avLst/>
          </a:prstGeom>
        </p:spPr>
        <p:txBody>
          <a:bodyPr vert="horz" lIns="91440" tIns="45720" rIns="91440" bIns="45720" rtlCol="0" anchor="t">
            <a:normAutofit/>
          </a:bodyPr>
          <a:lstStyle/>
          <a:p>
            <a:r>
              <a:rPr lang="de-DE" dirty="0"/>
              <a:t>Mastertitelformat bearbeiten</a:t>
            </a:r>
          </a:p>
        </p:txBody>
      </p:sp>
      <p:sp>
        <p:nvSpPr>
          <p:cNvPr id="3" name="Textplatzhalter 2">
            <a:extLst>
              <a:ext uri="{FF2B5EF4-FFF2-40B4-BE49-F238E27FC236}">
                <a16:creationId xmlns:a16="http://schemas.microsoft.com/office/drawing/2014/main" id="{320A3008-AF74-C07A-4493-FEE97EF039ED}"/>
              </a:ext>
            </a:extLst>
          </p:cNvPr>
          <p:cNvSpPr>
            <a:spLocks noGrp="1"/>
          </p:cNvSpPr>
          <p:nvPr>
            <p:ph type="body" idx="1"/>
          </p:nvPr>
        </p:nvSpPr>
        <p:spPr>
          <a:xfrm>
            <a:off x="793367" y="2143752"/>
            <a:ext cx="9480186" cy="4053855"/>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Eine Ecke des Rechtecks abrunden 4">
            <a:extLst>
              <a:ext uri="{FF2B5EF4-FFF2-40B4-BE49-F238E27FC236}">
                <a16:creationId xmlns:a16="http://schemas.microsoft.com/office/drawing/2014/main" id="{72A6DB19-5D9C-5AAC-279C-1663DFDCD130}"/>
              </a:ext>
            </a:extLst>
          </p:cNvPr>
          <p:cNvSpPr/>
          <p:nvPr userDrawn="1"/>
        </p:nvSpPr>
        <p:spPr>
          <a:xfrm flipV="1">
            <a:off x="0" y="-3"/>
            <a:ext cx="11234488" cy="6858002"/>
          </a:xfrm>
          <a:prstGeom prst="round1Rect">
            <a:avLst>
              <a:gd name="adj" fmla="val 2656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D72521C-B15D-1ED0-0F27-8205CF85C7F2}"/>
              </a:ext>
            </a:extLst>
          </p:cNvPr>
          <p:cNvSpPr txBox="1">
            <a:spLocks/>
          </p:cNvSpPr>
          <p:nvPr userDrawn="1"/>
        </p:nvSpPr>
        <p:spPr>
          <a:xfrm>
            <a:off x="11234488" y="1"/>
            <a:ext cx="1015262" cy="90477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bg1"/>
                </a:solidFill>
              </a:rPr>
              <a:t>‹Nr.›</a:t>
            </a:fld>
            <a:endParaRPr lang="de-DE" spc="300" dirty="0">
              <a:solidFill>
                <a:schemeClr val="bg1"/>
              </a:solidFill>
            </a:endParaRPr>
          </a:p>
        </p:txBody>
      </p:sp>
      <p:sp>
        <p:nvSpPr>
          <p:cNvPr id="7" name="Freihandform 6">
            <a:extLst>
              <a:ext uri="{FF2B5EF4-FFF2-40B4-BE49-F238E27FC236}">
                <a16:creationId xmlns:a16="http://schemas.microsoft.com/office/drawing/2014/main" id="{57981907-2504-0AFA-245F-2092A0EDF4BB}"/>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bg1"/>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821405482"/>
      </p:ext>
    </p:extLst>
  </p:cSld>
  <p:clrMap bg1="lt1" tx1="dk1" bg2="lt2" tx2="dk2" accent1="accent1" accent2="accent2" accent3="accent3" accent4="accent4" accent5="accent5" accent6="accent6" hlink="hlink" folHlink="folHlink"/>
  <p:sldLayoutIdLst>
    <p:sldLayoutId id="2147483666" r:id="rId1"/>
    <p:sldLayoutId id="2147483673" r:id="rId2"/>
    <p:sldLayoutId id="2147483667" r:id="rId3"/>
    <p:sldLayoutId id="2147483679" r:id="rId4"/>
  </p:sldLayoutIdLst>
  <p:hf hdr="0"/>
  <p:txStyles>
    <p:titleStyle>
      <a:lvl1pPr algn="l" defTabSz="914400" rtl="0" eaLnBrk="1" latinLnBrk="0" hangingPunct="1">
        <a:lnSpc>
          <a:spcPct val="90000"/>
        </a:lnSpc>
        <a:spcBef>
          <a:spcPct val="0"/>
        </a:spcBef>
        <a:buNone/>
        <a:defRPr sz="4400" b="1" kern="1200">
          <a:solidFill>
            <a:schemeClr val="tx2"/>
          </a:solidFill>
          <a:latin typeface="Outfit"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Wix Madefor Text" panose="020B0503020203020203" pitchFamily="34" charset="77"/>
          <a:ea typeface="+mn-ea"/>
          <a:cs typeface="Wix Madefor Text" panose="020B0503020203020203"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Wix Madefor Text" panose="020B0503020203020203" pitchFamily="34" charset="77"/>
          <a:ea typeface="+mn-ea"/>
          <a:cs typeface="Wix Madefor Text" panose="020B0503020203020203" pitchFamily="34"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Wix Madefor Text" panose="020B0503020203020203" pitchFamily="34" charset="77"/>
          <a:ea typeface="+mn-ea"/>
          <a:cs typeface="Wix Madefor Text" panose="020B0503020203020203" pitchFamily="34"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Wix Madefor Text" panose="020B0503020203020203" pitchFamily="34" charset="77"/>
          <a:ea typeface="+mn-ea"/>
          <a:cs typeface="Wix Madefor Text" panose="020B0503020203020203" pitchFamily="34"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Wix Madefor Text" panose="020B0503020203020203" pitchFamily="34" charset="77"/>
          <a:ea typeface="+mn-ea"/>
          <a:cs typeface="Wix Madefor Text" panose="020B0503020203020203" pitchFamily="34"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6E36430-FA89-704B-A8DF-536A7CD41258}"/>
              </a:ext>
            </a:extLst>
          </p:cNvPr>
          <p:cNvSpPr>
            <a:spLocks noGrp="1"/>
          </p:cNvSpPr>
          <p:nvPr>
            <p:ph type="title"/>
          </p:nvPr>
        </p:nvSpPr>
        <p:spPr>
          <a:xfrm>
            <a:off x="2006372" y="5328138"/>
            <a:ext cx="8315799" cy="404447"/>
          </a:xfrm>
          <a:prstGeom prst="rect">
            <a:avLst/>
          </a:prstGeom>
        </p:spPr>
        <p:txBody>
          <a:bodyPr vert="horz" lIns="91440" tIns="45720" rIns="91440" bIns="45720" rtlCol="0" anchor="ctr">
            <a:normAutofit/>
          </a:bodyPr>
          <a:lstStyle/>
          <a:p>
            <a:r>
              <a:rPr lang="de-DE" dirty="0"/>
              <a:t>QUELLE</a:t>
            </a:r>
          </a:p>
        </p:txBody>
      </p:sp>
      <p:sp>
        <p:nvSpPr>
          <p:cNvPr id="3" name="Textplatzhalter 2">
            <a:extLst>
              <a:ext uri="{FF2B5EF4-FFF2-40B4-BE49-F238E27FC236}">
                <a16:creationId xmlns:a16="http://schemas.microsoft.com/office/drawing/2014/main" id="{320A3008-AF74-C07A-4493-FEE97EF039ED}"/>
              </a:ext>
            </a:extLst>
          </p:cNvPr>
          <p:cNvSpPr>
            <a:spLocks noGrp="1"/>
          </p:cNvSpPr>
          <p:nvPr>
            <p:ph type="body" idx="1"/>
          </p:nvPr>
        </p:nvSpPr>
        <p:spPr>
          <a:xfrm>
            <a:off x="2291527" y="1125415"/>
            <a:ext cx="8769196" cy="3866392"/>
          </a:xfrm>
          <a:prstGeom prst="rect">
            <a:avLst/>
          </a:prstGeom>
        </p:spPr>
        <p:txBody>
          <a:bodyPr vert="horz" lIns="91440" tIns="45720" rIns="91440" bIns="45720" rtlCol="0" anchor="ctr">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Rechteck 4">
            <a:extLst>
              <a:ext uri="{FF2B5EF4-FFF2-40B4-BE49-F238E27FC236}">
                <a16:creationId xmlns:a16="http://schemas.microsoft.com/office/drawing/2014/main" id="{A4976481-BCDD-7F41-51C1-53BC61F6FB06}"/>
              </a:ext>
            </a:extLst>
          </p:cNvPr>
          <p:cNvSpPr/>
          <p:nvPr userDrawn="1"/>
        </p:nvSpPr>
        <p:spPr>
          <a:xfrm>
            <a:off x="-786" y="758285"/>
            <a:ext cx="11432932" cy="5319132"/>
          </a:xfrm>
          <a:custGeom>
            <a:avLst/>
            <a:gdLst>
              <a:gd name="connsiteX0" fmla="*/ 0 w 9526073"/>
              <a:gd name="connsiteY0" fmla="*/ 0 h 5319132"/>
              <a:gd name="connsiteX1" fmla="*/ 9526073 w 9526073"/>
              <a:gd name="connsiteY1" fmla="*/ 0 h 5319132"/>
              <a:gd name="connsiteX2" fmla="*/ 9526073 w 9526073"/>
              <a:gd name="connsiteY2" fmla="*/ 5319132 h 5319132"/>
              <a:gd name="connsiteX3" fmla="*/ 0 w 9526073"/>
              <a:gd name="connsiteY3" fmla="*/ 5319132 h 5319132"/>
              <a:gd name="connsiteX4" fmla="*/ 0 w 9526073"/>
              <a:gd name="connsiteY4"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5707 w 11421780"/>
              <a:gd name="connsiteY4"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895707 w 11421780"/>
              <a:gd name="connsiteY0" fmla="*/ 0 h 5319132"/>
              <a:gd name="connsiteX1" fmla="*/ 11421780 w 11421780"/>
              <a:gd name="connsiteY1" fmla="*/ 0 h 5319132"/>
              <a:gd name="connsiteX2" fmla="*/ 11421780 w 11421780"/>
              <a:gd name="connsiteY2" fmla="*/ 5319132 h 5319132"/>
              <a:gd name="connsiteX3" fmla="*/ 0 w 11421780"/>
              <a:gd name="connsiteY3" fmla="*/ 5319132 h 5319132"/>
              <a:gd name="connsiteX4" fmla="*/ 1896493 w 11421780"/>
              <a:gd name="connsiteY4" fmla="*/ 3401121 h 5319132"/>
              <a:gd name="connsiteX5" fmla="*/ 1895707 w 11421780"/>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 name="connsiteX0" fmla="*/ 1906859 w 11432932"/>
              <a:gd name="connsiteY0" fmla="*/ 0 h 5319140"/>
              <a:gd name="connsiteX1" fmla="*/ 11432932 w 11432932"/>
              <a:gd name="connsiteY1" fmla="*/ 0 h 5319140"/>
              <a:gd name="connsiteX2" fmla="*/ 11432932 w 11432932"/>
              <a:gd name="connsiteY2" fmla="*/ 5319132 h 5319140"/>
              <a:gd name="connsiteX3" fmla="*/ 0 w 11432932"/>
              <a:gd name="connsiteY3" fmla="*/ 5319132 h 5319140"/>
              <a:gd name="connsiteX4" fmla="*/ 1907645 w 11432932"/>
              <a:gd name="connsiteY4" fmla="*/ 3401121 h 5319140"/>
              <a:gd name="connsiteX5" fmla="*/ 1906859 w 11432932"/>
              <a:gd name="connsiteY5" fmla="*/ 0 h 5319140"/>
              <a:gd name="connsiteX0" fmla="*/ 1906859 w 11432932"/>
              <a:gd name="connsiteY0" fmla="*/ 0 h 5319141"/>
              <a:gd name="connsiteX1" fmla="*/ 11432932 w 11432932"/>
              <a:gd name="connsiteY1" fmla="*/ 0 h 5319141"/>
              <a:gd name="connsiteX2" fmla="*/ 11432932 w 11432932"/>
              <a:gd name="connsiteY2" fmla="*/ 5319132 h 5319141"/>
              <a:gd name="connsiteX3" fmla="*/ 0 w 11432932"/>
              <a:gd name="connsiteY3" fmla="*/ 5319132 h 5319141"/>
              <a:gd name="connsiteX4" fmla="*/ 1907645 w 11432932"/>
              <a:gd name="connsiteY4" fmla="*/ 3401121 h 5319141"/>
              <a:gd name="connsiteX5" fmla="*/ 1906859 w 11432932"/>
              <a:gd name="connsiteY5" fmla="*/ 0 h 5319141"/>
              <a:gd name="connsiteX0" fmla="*/ 1906859 w 11432932"/>
              <a:gd name="connsiteY0" fmla="*/ 0 h 5319188"/>
              <a:gd name="connsiteX1" fmla="*/ 11432932 w 11432932"/>
              <a:gd name="connsiteY1" fmla="*/ 0 h 5319188"/>
              <a:gd name="connsiteX2" fmla="*/ 11432932 w 11432932"/>
              <a:gd name="connsiteY2" fmla="*/ 5319132 h 5319188"/>
              <a:gd name="connsiteX3" fmla="*/ 0 w 11432932"/>
              <a:gd name="connsiteY3" fmla="*/ 5319132 h 5319188"/>
              <a:gd name="connsiteX4" fmla="*/ 1907645 w 11432932"/>
              <a:gd name="connsiteY4" fmla="*/ 3401121 h 5319188"/>
              <a:gd name="connsiteX5" fmla="*/ 1906859 w 11432932"/>
              <a:gd name="connsiteY5" fmla="*/ 0 h 5319188"/>
              <a:gd name="connsiteX0" fmla="*/ 1906859 w 11432932"/>
              <a:gd name="connsiteY0" fmla="*/ 0 h 5319276"/>
              <a:gd name="connsiteX1" fmla="*/ 11432932 w 11432932"/>
              <a:gd name="connsiteY1" fmla="*/ 0 h 5319276"/>
              <a:gd name="connsiteX2" fmla="*/ 11432932 w 11432932"/>
              <a:gd name="connsiteY2" fmla="*/ 5319132 h 5319276"/>
              <a:gd name="connsiteX3" fmla="*/ 0 w 11432932"/>
              <a:gd name="connsiteY3" fmla="*/ 5319132 h 5319276"/>
              <a:gd name="connsiteX4" fmla="*/ 1907645 w 11432932"/>
              <a:gd name="connsiteY4" fmla="*/ 3401121 h 5319276"/>
              <a:gd name="connsiteX5" fmla="*/ 1906859 w 11432932"/>
              <a:gd name="connsiteY5" fmla="*/ 0 h 5319276"/>
              <a:gd name="connsiteX0" fmla="*/ 1906859 w 11432932"/>
              <a:gd name="connsiteY0" fmla="*/ 0 h 5319290"/>
              <a:gd name="connsiteX1" fmla="*/ 11432932 w 11432932"/>
              <a:gd name="connsiteY1" fmla="*/ 0 h 5319290"/>
              <a:gd name="connsiteX2" fmla="*/ 11432932 w 11432932"/>
              <a:gd name="connsiteY2" fmla="*/ 5319132 h 5319290"/>
              <a:gd name="connsiteX3" fmla="*/ 0 w 11432932"/>
              <a:gd name="connsiteY3" fmla="*/ 5319132 h 5319290"/>
              <a:gd name="connsiteX4" fmla="*/ 1907645 w 11432932"/>
              <a:gd name="connsiteY4" fmla="*/ 3401121 h 5319290"/>
              <a:gd name="connsiteX5" fmla="*/ 1906859 w 11432932"/>
              <a:gd name="connsiteY5" fmla="*/ 0 h 5319290"/>
              <a:gd name="connsiteX0" fmla="*/ 1906859 w 11432932"/>
              <a:gd name="connsiteY0" fmla="*/ 0 h 5319142"/>
              <a:gd name="connsiteX1" fmla="*/ 11432932 w 11432932"/>
              <a:gd name="connsiteY1" fmla="*/ 0 h 5319142"/>
              <a:gd name="connsiteX2" fmla="*/ 11432932 w 11432932"/>
              <a:gd name="connsiteY2" fmla="*/ 5319132 h 5319142"/>
              <a:gd name="connsiteX3" fmla="*/ 0 w 11432932"/>
              <a:gd name="connsiteY3" fmla="*/ 5319132 h 5319142"/>
              <a:gd name="connsiteX4" fmla="*/ 1907645 w 11432932"/>
              <a:gd name="connsiteY4" fmla="*/ 3401121 h 5319142"/>
              <a:gd name="connsiteX5" fmla="*/ 1906859 w 11432932"/>
              <a:gd name="connsiteY5" fmla="*/ 0 h 5319142"/>
              <a:gd name="connsiteX0" fmla="*/ 1906859 w 11432932"/>
              <a:gd name="connsiteY0" fmla="*/ 0 h 5319143"/>
              <a:gd name="connsiteX1" fmla="*/ 11432932 w 11432932"/>
              <a:gd name="connsiteY1" fmla="*/ 0 h 5319143"/>
              <a:gd name="connsiteX2" fmla="*/ 11432932 w 11432932"/>
              <a:gd name="connsiteY2" fmla="*/ 5319132 h 5319143"/>
              <a:gd name="connsiteX3" fmla="*/ 0 w 11432932"/>
              <a:gd name="connsiteY3" fmla="*/ 5319132 h 5319143"/>
              <a:gd name="connsiteX4" fmla="*/ 1907645 w 11432932"/>
              <a:gd name="connsiteY4" fmla="*/ 3401121 h 5319143"/>
              <a:gd name="connsiteX5" fmla="*/ 1906859 w 11432932"/>
              <a:gd name="connsiteY5" fmla="*/ 0 h 5319143"/>
              <a:gd name="connsiteX0" fmla="*/ 1906859 w 11432932"/>
              <a:gd name="connsiteY0" fmla="*/ 0 h 5319132"/>
              <a:gd name="connsiteX1" fmla="*/ 11432932 w 11432932"/>
              <a:gd name="connsiteY1" fmla="*/ 0 h 5319132"/>
              <a:gd name="connsiteX2" fmla="*/ 11432932 w 11432932"/>
              <a:gd name="connsiteY2" fmla="*/ 5319132 h 5319132"/>
              <a:gd name="connsiteX3" fmla="*/ 0 w 11432932"/>
              <a:gd name="connsiteY3" fmla="*/ 5319132 h 5319132"/>
              <a:gd name="connsiteX4" fmla="*/ 1907645 w 11432932"/>
              <a:gd name="connsiteY4" fmla="*/ 3401121 h 5319132"/>
              <a:gd name="connsiteX5" fmla="*/ 1906859 w 11432932"/>
              <a:gd name="connsiteY5" fmla="*/ 0 h 53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2932" h="5319132">
                <a:moveTo>
                  <a:pt x="1906859" y="0"/>
                </a:moveTo>
                <a:lnTo>
                  <a:pt x="11432932" y="0"/>
                </a:lnTo>
                <a:lnTo>
                  <a:pt x="11432932" y="5319132"/>
                </a:lnTo>
                <a:lnTo>
                  <a:pt x="0" y="5319132"/>
                </a:lnTo>
                <a:cubicBezTo>
                  <a:pt x="1087505" y="5317272"/>
                  <a:pt x="1907644" y="4443759"/>
                  <a:pt x="1907645" y="3401121"/>
                </a:cubicBezTo>
                <a:cubicBezTo>
                  <a:pt x="1907646" y="2358483"/>
                  <a:pt x="1907121" y="1133707"/>
                  <a:pt x="1906859" y="0"/>
                </a:cubicBezTo>
                <a:close/>
              </a:path>
            </a:pathLst>
          </a:custGeom>
          <a:noFill/>
          <a:ln w="25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Datumsplatzhalter 3">
            <a:extLst>
              <a:ext uri="{FF2B5EF4-FFF2-40B4-BE49-F238E27FC236}">
                <a16:creationId xmlns:a16="http://schemas.microsoft.com/office/drawing/2014/main" id="{7D213350-F238-E280-DBC4-CB452E758B5A}"/>
              </a:ext>
            </a:extLst>
          </p:cNvPr>
          <p:cNvSpPr txBox="1">
            <a:spLocks/>
          </p:cNvSpPr>
          <p:nvPr userDrawn="1"/>
        </p:nvSpPr>
        <p:spPr>
          <a:xfrm>
            <a:off x="11412896" y="1"/>
            <a:ext cx="817604" cy="75828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tx2"/>
                </a:solidFill>
              </a:rPr>
              <a:t>‹Nr.›</a:t>
            </a:fld>
            <a:endParaRPr lang="de-DE" spc="300" dirty="0">
              <a:solidFill>
                <a:schemeClr val="tx2"/>
              </a:solidFill>
            </a:endParaRPr>
          </a:p>
        </p:txBody>
      </p:sp>
      <p:sp>
        <p:nvSpPr>
          <p:cNvPr id="7" name="Freihandform 6">
            <a:extLst>
              <a:ext uri="{FF2B5EF4-FFF2-40B4-BE49-F238E27FC236}">
                <a16:creationId xmlns:a16="http://schemas.microsoft.com/office/drawing/2014/main" id="{3C798CD7-2E48-FDD4-5C00-2B8019C0E708}"/>
              </a:ext>
            </a:extLst>
          </p:cNvPr>
          <p:cNvSpPr/>
          <p:nvPr userDrawn="1"/>
        </p:nvSpPr>
        <p:spPr>
          <a:xfrm>
            <a:off x="10477535" y="5328138"/>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tx2"/>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97508526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hf hdr="0"/>
  <p:txStyles>
    <p:titleStyle>
      <a:lvl1pPr algn="l" defTabSz="914400" rtl="0" eaLnBrk="1" latinLnBrk="0" hangingPunct="1">
        <a:lnSpc>
          <a:spcPct val="90000"/>
        </a:lnSpc>
        <a:spcBef>
          <a:spcPct val="0"/>
        </a:spcBef>
        <a:buNone/>
        <a:defRPr sz="1200" b="0" kern="1200" cap="all" spc="600" baseline="0">
          <a:solidFill>
            <a:schemeClr val="tx2"/>
          </a:solidFill>
          <a:latin typeface="Outfit" pitchFamily="2"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200" b="0" i="0" kern="1200">
          <a:solidFill>
            <a:schemeClr val="tx2"/>
          </a:solidFill>
          <a:latin typeface="Wix Madefor Text Medium" panose="020B0503020203020203" pitchFamily="34" charset="77"/>
          <a:ea typeface="+mn-ea"/>
          <a:cs typeface="Wix Madefor Text Medium" panose="020B0503020203020203" pitchFamily="34" charset="77"/>
        </a:defRPr>
      </a:lvl1pPr>
      <a:lvl2pPr marL="457200" indent="0" algn="ctr" defTabSz="914400" rtl="0" eaLnBrk="1" latinLnBrk="0" hangingPunct="1">
        <a:lnSpc>
          <a:spcPct val="90000"/>
        </a:lnSpc>
        <a:spcBef>
          <a:spcPts val="500"/>
        </a:spcBef>
        <a:buFont typeface="Arial" panose="020B0604020202020204" pitchFamily="34" charset="0"/>
        <a:buNone/>
        <a:defRPr sz="2800" b="0" i="0" kern="1200">
          <a:solidFill>
            <a:schemeClr val="tx2"/>
          </a:solidFill>
          <a:latin typeface="Wix Madefor Text Medium" panose="020B0503020203020203" pitchFamily="34" charset="77"/>
          <a:ea typeface="+mn-ea"/>
          <a:cs typeface="Wix Madefor Text Medium" panose="020B0503020203020203" pitchFamily="34" charset="77"/>
        </a:defRPr>
      </a:lvl2pPr>
      <a:lvl3pPr marL="914400" indent="0" algn="ctr" defTabSz="914400" rtl="0" eaLnBrk="1" latinLnBrk="0" hangingPunct="1">
        <a:lnSpc>
          <a:spcPct val="90000"/>
        </a:lnSpc>
        <a:spcBef>
          <a:spcPts val="500"/>
        </a:spcBef>
        <a:buFont typeface="Arial" panose="020B0604020202020204" pitchFamily="34" charset="0"/>
        <a:buNone/>
        <a:defRPr sz="2400" b="0" i="0" kern="1200">
          <a:solidFill>
            <a:schemeClr val="tx2"/>
          </a:solidFill>
          <a:latin typeface="Wix Madefor Text Medium" panose="020B0503020203020203" pitchFamily="34" charset="77"/>
          <a:ea typeface="+mn-ea"/>
          <a:cs typeface="Wix Madefor Text Medium" panose="020B0503020203020203" pitchFamily="34" charset="77"/>
        </a:defRPr>
      </a:lvl3pPr>
      <a:lvl4pPr marL="1371600" indent="0" algn="ctr" defTabSz="914400" rtl="0" eaLnBrk="1" latinLnBrk="0" hangingPunct="1">
        <a:lnSpc>
          <a:spcPct val="90000"/>
        </a:lnSpc>
        <a:spcBef>
          <a:spcPts val="500"/>
        </a:spcBef>
        <a:buFont typeface="Arial" panose="020B0604020202020204" pitchFamily="34" charset="0"/>
        <a:buNone/>
        <a:defRPr sz="2000" b="0" i="0" kern="1200">
          <a:solidFill>
            <a:schemeClr val="tx2"/>
          </a:solidFill>
          <a:latin typeface="Wix Madefor Text Medium" panose="020B0503020203020203" pitchFamily="34" charset="77"/>
          <a:ea typeface="+mn-ea"/>
          <a:cs typeface="Wix Madefor Text Medium" panose="020B0503020203020203" pitchFamily="34" charset="77"/>
        </a:defRPr>
      </a:lvl4pPr>
      <a:lvl5pPr marL="1828800" indent="0" algn="ctr" defTabSz="914400" rtl="0" eaLnBrk="1" latinLnBrk="0" hangingPunct="1">
        <a:lnSpc>
          <a:spcPct val="90000"/>
        </a:lnSpc>
        <a:spcBef>
          <a:spcPts val="500"/>
        </a:spcBef>
        <a:buFont typeface="Arial" panose="020B0604020202020204" pitchFamily="34" charset="0"/>
        <a:buNone/>
        <a:defRPr sz="2000" b="0" i="0" kern="1200">
          <a:solidFill>
            <a:schemeClr val="tx2"/>
          </a:solidFill>
          <a:latin typeface="Wix Madefor Text Medium" panose="020B0503020203020203" pitchFamily="34" charset="77"/>
          <a:ea typeface="+mn-ea"/>
          <a:cs typeface="Wix Madefor Text Medium" panose="020B0503020203020203" pitchFamily="34"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Datumsplatzhalter 3">
            <a:extLst>
              <a:ext uri="{FF2B5EF4-FFF2-40B4-BE49-F238E27FC236}">
                <a16:creationId xmlns:a16="http://schemas.microsoft.com/office/drawing/2014/main" id="{98A27321-9D93-66DB-6871-D01914997F56}"/>
              </a:ext>
            </a:extLst>
          </p:cNvPr>
          <p:cNvSpPr txBox="1">
            <a:spLocks/>
          </p:cNvSpPr>
          <p:nvPr userDrawn="1"/>
        </p:nvSpPr>
        <p:spPr>
          <a:xfrm>
            <a:off x="11412896" y="1"/>
            <a:ext cx="817604" cy="758284"/>
          </a:xfrm>
          <a:prstGeom prst="rect">
            <a:avLst/>
          </a:prstGeom>
        </p:spPr>
        <p:txBody>
          <a:bodyPr vert="horz" lIns="91440" tIns="45720" rIns="91440" bIns="45720" rtlCol="0" anchor="ctr"/>
          <a:lstStyle>
            <a:defPPr>
              <a:defRPr lang="de-DE"/>
            </a:defPPr>
            <a:lvl1pPr marL="0" algn="l" defTabSz="914400" rtl="0" eaLnBrk="1" latinLnBrk="0" hangingPunct="1">
              <a:defRPr sz="1200" kern="1200" cap="all" spc="600" baseline="0">
                <a:solidFill>
                  <a:schemeClr val="bg2"/>
                </a:solidFill>
                <a:latin typeface="Outfit"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2E0EAE07-6C26-7148-A4F3-E598C1D6DB2A}" type="slidenum">
              <a:rPr lang="de-DE" spc="300" smtClean="0">
                <a:solidFill>
                  <a:schemeClr val="tx2"/>
                </a:solidFill>
              </a:rPr>
              <a:t>‹Nr.›</a:t>
            </a:fld>
            <a:endParaRPr lang="de-DE" spc="300" dirty="0">
              <a:solidFill>
                <a:schemeClr val="tx2"/>
              </a:solidFill>
            </a:endParaRPr>
          </a:p>
        </p:txBody>
      </p:sp>
      <p:sp>
        <p:nvSpPr>
          <p:cNvPr id="4" name="Freihandform 3">
            <a:extLst>
              <a:ext uri="{FF2B5EF4-FFF2-40B4-BE49-F238E27FC236}">
                <a16:creationId xmlns:a16="http://schemas.microsoft.com/office/drawing/2014/main" id="{45568194-5979-CC0D-31A9-BC9A025AE61B}"/>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tx2"/>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385836442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96" r:id="rId5"/>
    <p:sldLayoutId id="2147483697" r:id="rId6"/>
  </p:sldLayoutIdLst>
  <p:hf hdr="0"/>
  <p:txStyles>
    <p:titleStyle>
      <a:lvl1pPr algn="l" defTabSz="914400" rtl="0" eaLnBrk="1" latinLnBrk="0" hangingPunct="1">
        <a:lnSpc>
          <a:spcPct val="90000"/>
        </a:lnSpc>
        <a:spcBef>
          <a:spcPct val="0"/>
        </a:spcBef>
        <a:buNone/>
        <a:defRPr sz="4400" b="1" kern="1200">
          <a:solidFill>
            <a:schemeClr val="tx2"/>
          </a:solidFill>
          <a:latin typeface="Outfit"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Wix Madefor Text" panose="020B0503020203020203" pitchFamily="34" charset="77"/>
          <a:ea typeface="+mn-ea"/>
          <a:cs typeface="Wix Madefor Text" panose="020B0503020203020203"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Wix Madefor Text" panose="020B0503020203020203" pitchFamily="34" charset="77"/>
          <a:ea typeface="+mn-ea"/>
          <a:cs typeface="Wix Madefor Text" panose="020B0503020203020203" pitchFamily="34"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Wix Madefor Text" panose="020B0503020203020203" pitchFamily="34" charset="77"/>
          <a:ea typeface="+mn-ea"/>
          <a:cs typeface="Wix Madefor Text" panose="020B0503020203020203" pitchFamily="34"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Wix Madefor Text" panose="020B0503020203020203" pitchFamily="34" charset="77"/>
          <a:ea typeface="+mn-ea"/>
          <a:cs typeface="Wix Madefor Text" panose="020B0503020203020203" pitchFamily="34"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Wix Madefor Text" panose="020B0503020203020203" pitchFamily="34" charset="77"/>
          <a:ea typeface="+mn-ea"/>
          <a:cs typeface="Wix Madefor Text" panose="020B0503020203020203" pitchFamily="34"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6E36430-FA89-704B-A8DF-536A7CD41258}"/>
              </a:ext>
            </a:extLst>
          </p:cNvPr>
          <p:cNvSpPr>
            <a:spLocks noGrp="1"/>
          </p:cNvSpPr>
          <p:nvPr>
            <p:ph type="title"/>
          </p:nvPr>
        </p:nvSpPr>
        <p:spPr>
          <a:xfrm>
            <a:off x="381000" y="355600"/>
            <a:ext cx="9596120" cy="1223328"/>
          </a:xfrm>
          <a:prstGeom prst="rect">
            <a:avLst/>
          </a:prstGeom>
        </p:spPr>
        <p:txBody>
          <a:bodyPr vert="horz" lIns="91440" tIns="45720" rIns="91440" bIns="45720" rtlCol="0" anchor="t">
            <a:normAutofit/>
          </a:bodyPr>
          <a:lstStyle/>
          <a:p>
            <a:r>
              <a:rPr lang="de-DE" dirty="0"/>
              <a:t>Mastertitelformat bearbeiten</a:t>
            </a:r>
          </a:p>
        </p:txBody>
      </p:sp>
      <p:sp>
        <p:nvSpPr>
          <p:cNvPr id="3" name="Textplatzhalter 2">
            <a:extLst>
              <a:ext uri="{FF2B5EF4-FFF2-40B4-BE49-F238E27FC236}">
                <a16:creationId xmlns:a16="http://schemas.microsoft.com/office/drawing/2014/main" id="{320A3008-AF74-C07A-4493-FEE97EF039ED}"/>
              </a:ext>
            </a:extLst>
          </p:cNvPr>
          <p:cNvSpPr>
            <a:spLocks noGrp="1"/>
          </p:cNvSpPr>
          <p:nvPr>
            <p:ph type="body" idx="1"/>
          </p:nvPr>
        </p:nvSpPr>
        <p:spPr>
          <a:xfrm>
            <a:off x="381000" y="1838959"/>
            <a:ext cx="9596120" cy="422624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86769E8-1712-53E4-4AA8-0224F07228E9}"/>
              </a:ext>
            </a:extLst>
          </p:cNvPr>
          <p:cNvSpPr>
            <a:spLocks noGrp="1"/>
          </p:cNvSpPr>
          <p:nvPr>
            <p:ph type="dt" sz="half" idx="2"/>
          </p:nvPr>
        </p:nvSpPr>
        <p:spPr>
          <a:xfrm>
            <a:off x="381000" y="6319837"/>
            <a:ext cx="2785712" cy="538163"/>
          </a:xfrm>
          <a:prstGeom prst="rect">
            <a:avLst/>
          </a:prstGeom>
        </p:spPr>
        <p:txBody>
          <a:bodyPr vert="horz" lIns="91440" tIns="45720" rIns="91440" bIns="45720" rtlCol="0" anchor="ctr"/>
          <a:lstStyle>
            <a:lvl1pPr algn="l">
              <a:defRPr sz="1200" cap="all" spc="600" baseline="0">
                <a:solidFill>
                  <a:schemeClr val="bg2"/>
                </a:solidFill>
                <a:latin typeface="Outfit" pitchFamily="2" charset="0"/>
              </a:defRPr>
            </a:lvl1pPr>
          </a:lstStyle>
          <a:p>
            <a:r>
              <a:rPr lang="de-DE"/>
              <a:t>HEUKELBACH.ORG</a:t>
            </a:r>
            <a:endParaRPr lang="de-DE" dirty="0"/>
          </a:p>
        </p:txBody>
      </p:sp>
      <p:sp>
        <p:nvSpPr>
          <p:cNvPr id="5" name="Eine Ecke des Rechtecks abrunden 4">
            <a:extLst>
              <a:ext uri="{FF2B5EF4-FFF2-40B4-BE49-F238E27FC236}">
                <a16:creationId xmlns:a16="http://schemas.microsoft.com/office/drawing/2014/main" id="{3E29FA9C-14A1-B6F7-DDEE-ADA88E23182D}"/>
              </a:ext>
            </a:extLst>
          </p:cNvPr>
          <p:cNvSpPr/>
          <p:nvPr userDrawn="1"/>
        </p:nvSpPr>
        <p:spPr>
          <a:xfrm flipV="1">
            <a:off x="-162232" y="-162232"/>
            <a:ext cx="11396720" cy="6456364"/>
          </a:xfrm>
          <a:prstGeom prst="round1Rect">
            <a:avLst>
              <a:gd name="adj" fmla="val 29990"/>
            </a:avLst>
          </a:prstGeom>
          <a:no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reihandform 6">
            <a:extLst>
              <a:ext uri="{FF2B5EF4-FFF2-40B4-BE49-F238E27FC236}">
                <a16:creationId xmlns:a16="http://schemas.microsoft.com/office/drawing/2014/main" id="{30245ADB-37BB-69FB-D04D-5E717E74B494}"/>
              </a:ext>
            </a:extLst>
          </p:cNvPr>
          <p:cNvSpPr/>
          <p:nvPr userDrawn="1"/>
        </p:nvSpPr>
        <p:spPr>
          <a:xfrm>
            <a:off x="11227812" y="6112189"/>
            <a:ext cx="583188" cy="365125"/>
          </a:xfrm>
          <a:custGeom>
            <a:avLst/>
            <a:gdLst>
              <a:gd name="connsiteX0" fmla="*/ 157558 w 279478"/>
              <a:gd name="connsiteY0" fmla="*/ 52681 h 174977"/>
              <a:gd name="connsiteX1" fmla="*/ 192258 w 279478"/>
              <a:gd name="connsiteY1" fmla="*/ 52681 h 174977"/>
              <a:gd name="connsiteX2" fmla="*/ 226959 w 279478"/>
              <a:gd name="connsiteY2" fmla="*/ 87489 h 174977"/>
              <a:gd name="connsiteX3" fmla="*/ 192258 w 279478"/>
              <a:gd name="connsiteY3" fmla="*/ 122296 h 174977"/>
              <a:gd name="connsiteX4" fmla="*/ 157558 w 279478"/>
              <a:gd name="connsiteY4" fmla="*/ 122296 h 174977"/>
              <a:gd name="connsiteX5" fmla="*/ 157558 w 279478"/>
              <a:gd name="connsiteY5" fmla="*/ 104422 h 174977"/>
              <a:gd name="connsiteX6" fmla="*/ 192258 w 279478"/>
              <a:gd name="connsiteY6" fmla="*/ 104422 h 174977"/>
              <a:gd name="connsiteX7" fmla="*/ 210078 w 279478"/>
              <a:gd name="connsiteY7" fmla="*/ 86548 h 174977"/>
              <a:gd name="connsiteX8" fmla="*/ 192258 w 279478"/>
              <a:gd name="connsiteY8" fmla="*/ 68674 h 174977"/>
              <a:gd name="connsiteX9" fmla="*/ 157558 w 279478"/>
              <a:gd name="connsiteY9" fmla="*/ 68674 h 174977"/>
              <a:gd name="connsiteX10" fmla="*/ 157558 w 279478"/>
              <a:gd name="connsiteY10" fmla="*/ 50800 h 174977"/>
              <a:gd name="connsiteX11" fmla="*/ 157558 w 279478"/>
              <a:gd name="connsiteY11" fmla="*/ 50800 h 174977"/>
              <a:gd name="connsiteX12" fmla="*/ 157558 w 279478"/>
              <a:gd name="connsiteY12" fmla="*/ 148637 h 174977"/>
              <a:gd name="connsiteX13" fmla="*/ 157558 w 279478"/>
              <a:gd name="connsiteY13" fmla="*/ 130763 h 174977"/>
              <a:gd name="connsiteX14" fmla="*/ 192258 w 279478"/>
              <a:gd name="connsiteY14" fmla="*/ 130763 h 174977"/>
              <a:gd name="connsiteX15" fmla="*/ 235399 w 279478"/>
              <a:gd name="connsiteY15" fmla="*/ 86548 h 174977"/>
              <a:gd name="connsiteX16" fmla="*/ 192258 w 279478"/>
              <a:gd name="connsiteY16" fmla="*/ 42333 h 174977"/>
              <a:gd name="connsiteX17" fmla="*/ 157558 w 279478"/>
              <a:gd name="connsiteY17" fmla="*/ 42333 h 174977"/>
              <a:gd name="connsiteX18" fmla="*/ 157558 w 279478"/>
              <a:gd name="connsiteY18" fmla="*/ 24459 h 174977"/>
              <a:gd name="connsiteX19" fmla="*/ 192258 w 279478"/>
              <a:gd name="connsiteY19" fmla="*/ 24459 h 174977"/>
              <a:gd name="connsiteX20" fmla="*/ 253218 w 279478"/>
              <a:gd name="connsiteY20" fmla="*/ 85607 h 174977"/>
              <a:gd name="connsiteX21" fmla="*/ 192258 w 279478"/>
              <a:gd name="connsiteY21" fmla="*/ 146756 h 174977"/>
              <a:gd name="connsiteX22" fmla="*/ 157558 w 279478"/>
              <a:gd name="connsiteY22" fmla="*/ 146756 h 174977"/>
              <a:gd name="connsiteX23" fmla="*/ 0 w 279478"/>
              <a:gd name="connsiteY23" fmla="*/ 87489 h 174977"/>
              <a:gd name="connsiteX24" fmla="*/ 87220 w 279478"/>
              <a:gd name="connsiteY24" fmla="*/ 0 h 174977"/>
              <a:gd name="connsiteX25" fmla="*/ 192258 w 279478"/>
              <a:gd name="connsiteY25" fmla="*/ 0 h 174977"/>
              <a:gd name="connsiteX26" fmla="*/ 279478 w 279478"/>
              <a:gd name="connsiteY26" fmla="*/ 87489 h 174977"/>
              <a:gd name="connsiteX27" fmla="*/ 192258 w 279478"/>
              <a:gd name="connsiteY27" fmla="*/ 174978 h 174977"/>
              <a:gd name="connsiteX28" fmla="*/ 157558 w 279478"/>
              <a:gd name="connsiteY28" fmla="*/ 174978 h 174977"/>
              <a:gd name="connsiteX29" fmla="*/ 157558 w 279478"/>
              <a:gd name="connsiteY29" fmla="*/ 157104 h 174977"/>
              <a:gd name="connsiteX30" fmla="*/ 192258 w 279478"/>
              <a:gd name="connsiteY30" fmla="*/ 157104 h 174977"/>
              <a:gd name="connsiteX31" fmla="*/ 261659 w 279478"/>
              <a:gd name="connsiteY31" fmla="*/ 86548 h 174977"/>
              <a:gd name="connsiteX32" fmla="*/ 192258 w 279478"/>
              <a:gd name="connsiteY32" fmla="*/ 15993 h 174977"/>
              <a:gd name="connsiteX33" fmla="*/ 139739 w 279478"/>
              <a:gd name="connsiteY33" fmla="*/ 15993 h 174977"/>
              <a:gd name="connsiteX34" fmla="*/ 121920 w 279478"/>
              <a:gd name="connsiteY34" fmla="*/ 33867 h 174977"/>
              <a:gd name="connsiteX35" fmla="*/ 121920 w 279478"/>
              <a:gd name="connsiteY35" fmla="*/ 68674 h 174977"/>
              <a:gd name="connsiteX36" fmla="*/ 87220 w 279478"/>
              <a:gd name="connsiteY36" fmla="*/ 68674 h 174977"/>
              <a:gd name="connsiteX37" fmla="*/ 69401 w 279478"/>
              <a:gd name="connsiteY37" fmla="*/ 86548 h 174977"/>
              <a:gd name="connsiteX38" fmla="*/ 87220 w 279478"/>
              <a:gd name="connsiteY38" fmla="*/ 104422 h 174977"/>
              <a:gd name="connsiteX39" fmla="*/ 121920 w 279478"/>
              <a:gd name="connsiteY39" fmla="*/ 104422 h 174977"/>
              <a:gd name="connsiteX40" fmla="*/ 121920 w 279478"/>
              <a:gd name="connsiteY40" fmla="*/ 174978 h 174977"/>
              <a:gd name="connsiteX41" fmla="*/ 87220 w 279478"/>
              <a:gd name="connsiteY41" fmla="*/ 174978 h 174977"/>
              <a:gd name="connsiteX42" fmla="*/ 0 w 279478"/>
              <a:gd name="connsiteY42" fmla="*/ 87489 h 17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9478" h="174977">
                <a:moveTo>
                  <a:pt x="157558" y="52681"/>
                </a:moveTo>
                <a:lnTo>
                  <a:pt x="192258" y="52681"/>
                </a:lnTo>
                <a:cubicBezTo>
                  <a:pt x="211953" y="52681"/>
                  <a:pt x="226959" y="68674"/>
                  <a:pt x="226959" y="87489"/>
                </a:cubicBezTo>
                <a:cubicBezTo>
                  <a:pt x="226959" y="106304"/>
                  <a:pt x="211015" y="122296"/>
                  <a:pt x="192258" y="122296"/>
                </a:cubicBezTo>
                <a:lnTo>
                  <a:pt x="157558" y="122296"/>
                </a:lnTo>
                <a:lnTo>
                  <a:pt x="157558" y="104422"/>
                </a:lnTo>
                <a:lnTo>
                  <a:pt x="192258" y="104422"/>
                </a:lnTo>
                <a:cubicBezTo>
                  <a:pt x="201637" y="104422"/>
                  <a:pt x="210078" y="96896"/>
                  <a:pt x="210078" y="86548"/>
                </a:cubicBezTo>
                <a:cubicBezTo>
                  <a:pt x="210078" y="76200"/>
                  <a:pt x="202575" y="68674"/>
                  <a:pt x="192258" y="68674"/>
                </a:cubicBezTo>
                <a:lnTo>
                  <a:pt x="157558" y="68674"/>
                </a:lnTo>
                <a:lnTo>
                  <a:pt x="157558" y="50800"/>
                </a:lnTo>
                <a:lnTo>
                  <a:pt x="157558" y="50800"/>
                </a:lnTo>
                <a:close/>
                <a:moveTo>
                  <a:pt x="157558" y="148637"/>
                </a:moveTo>
                <a:lnTo>
                  <a:pt x="157558" y="130763"/>
                </a:lnTo>
                <a:lnTo>
                  <a:pt x="192258" y="130763"/>
                </a:lnTo>
                <a:cubicBezTo>
                  <a:pt x="216642" y="130763"/>
                  <a:pt x="235399" y="111007"/>
                  <a:pt x="235399" y="86548"/>
                </a:cubicBezTo>
                <a:cubicBezTo>
                  <a:pt x="235399" y="62089"/>
                  <a:pt x="215705" y="42333"/>
                  <a:pt x="192258" y="42333"/>
                </a:cubicBezTo>
                <a:lnTo>
                  <a:pt x="157558" y="42333"/>
                </a:lnTo>
                <a:lnTo>
                  <a:pt x="157558" y="24459"/>
                </a:lnTo>
                <a:lnTo>
                  <a:pt x="192258" y="24459"/>
                </a:lnTo>
                <a:cubicBezTo>
                  <a:pt x="226021" y="24459"/>
                  <a:pt x="253218" y="51741"/>
                  <a:pt x="253218" y="85607"/>
                </a:cubicBezTo>
                <a:cubicBezTo>
                  <a:pt x="253218" y="119474"/>
                  <a:pt x="226021" y="146756"/>
                  <a:pt x="192258" y="146756"/>
                </a:cubicBezTo>
                <a:lnTo>
                  <a:pt x="157558" y="146756"/>
                </a:lnTo>
                <a:close/>
                <a:moveTo>
                  <a:pt x="0" y="87489"/>
                </a:moveTo>
                <a:cubicBezTo>
                  <a:pt x="0" y="39511"/>
                  <a:pt x="39390" y="0"/>
                  <a:pt x="87220" y="0"/>
                </a:cubicBezTo>
                <a:lnTo>
                  <a:pt x="192258" y="0"/>
                </a:lnTo>
                <a:cubicBezTo>
                  <a:pt x="240089" y="0"/>
                  <a:pt x="279478" y="39511"/>
                  <a:pt x="279478" y="87489"/>
                </a:cubicBezTo>
                <a:cubicBezTo>
                  <a:pt x="279478" y="135467"/>
                  <a:pt x="240089" y="174978"/>
                  <a:pt x="192258" y="174978"/>
                </a:cubicBezTo>
                <a:lnTo>
                  <a:pt x="157558" y="174978"/>
                </a:lnTo>
                <a:lnTo>
                  <a:pt x="157558" y="157104"/>
                </a:lnTo>
                <a:lnTo>
                  <a:pt x="192258" y="157104"/>
                </a:lnTo>
                <a:cubicBezTo>
                  <a:pt x="230710" y="157104"/>
                  <a:pt x="261659" y="126059"/>
                  <a:pt x="261659" y="86548"/>
                </a:cubicBezTo>
                <a:cubicBezTo>
                  <a:pt x="261659" y="47037"/>
                  <a:pt x="230710" y="15993"/>
                  <a:pt x="192258" y="15993"/>
                </a:cubicBezTo>
                <a:lnTo>
                  <a:pt x="139739" y="15993"/>
                </a:lnTo>
                <a:cubicBezTo>
                  <a:pt x="130361" y="15993"/>
                  <a:pt x="121920" y="23519"/>
                  <a:pt x="121920" y="33867"/>
                </a:cubicBezTo>
                <a:lnTo>
                  <a:pt x="121920" y="68674"/>
                </a:lnTo>
                <a:lnTo>
                  <a:pt x="87220" y="68674"/>
                </a:lnTo>
                <a:cubicBezTo>
                  <a:pt x="77841" y="68674"/>
                  <a:pt x="69401" y="76200"/>
                  <a:pt x="69401" y="86548"/>
                </a:cubicBezTo>
                <a:cubicBezTo>
                  <a:pt x="69401" y="96896"/>
                  <a:pt x="76903" y="104422"/>
                  <a:pt x="87220" y="104422"/>
                </a:cubicBezTo>
                <a:lnTo>
                  <a:pt x="121920" y="104422"/>
                </a:lnTo>
                <a:lnTo>
                  <a:pt x="121920" y="174978"/>
                </a:lnTo>
                <a:lnTo>
                  <a:pt x="87220" y="174978"/>
                </a:lnTo>
                <a:cubicBezTo>
                  <a:pt x="39390" y="174978"/>
                  <a:pt x="0" y="135467"/>
                  <a:pt x="0" y="87489"/>
                </a:cubicBezTo>
              </a:path>
            </a:pathLst>
          </a:custGeom>
          <a:solidFill>
            <a:schemeClr val="bg1"/>
          </a:solidFill>
          <a:ln w="9378" cap="flat">
            <a:noFill/>
            <a:prstDash val="solid"/>
            <a:miter/>
          </a:ln>
        </p:spPr>
        <p:txBody>
          <a:bodyPr rtlCol="0" anchor="ctr"/>
          <a:lstStyle/>
          <a:p>
            <a:endParaRPr lang="de-DE"/>
          </a:p>
        </p:txBody>
      </p:sp>
    </p:spTree>
    <p:extLst>
      <p:ext uri="{BB962C8B-B14F-4D97-AF65-F5344CB8AC3E}">
        <p14:creationId xmlns:p14="http://schemas.microsoft.com/office/powerpoint/2010/main" val="3226971199"/>
      </p:ext>
    </p:extLst>
  </p:cSld>
  <p:clrMap bg1="lt1" tx1="dk1" bg2="lt2" tx2="dk2" accent1="accent1" accent2="accent2" accent3="accent3" accent4="accent4" accent5="accent5" accent6="accent6" hlink="hlink" folHlink="folHlink"/>
  <p:sldLayoutIdLst>
    <p:sldLayoutId id="2147483694" r:id="rId1"/>
    <p:sldLayoutId id="2147483690" r:id="rId2"/>
    <p:sldLayoutId id="2147483703" r:id="rId3"/>
    <p:sldLayoutId id="2147483695" r:id="rId4"/>
  </p:sldLayoutIdLst>
  <p:hf hdr="0"/>
  <p:txStyles>
    <p:titleStyle>
      <a:lvl1pPr algn="l" defTabSz="914400" rtl="0" eaLnBrk="1" latinLnBrk="0" hangingPunct="1">
        <a:lnSpc>
          <a:spcPct val="90000"/>
        </a:lnSpc>
        <a:spcBef>
          <a:spcPct val="0"/>
        </a:spcBef>
        <a:buNone/>
        <a:defRPr sz="4400" b="1" kern="1200">
          <a:solidFill>
            <a:schemeClr val="bg2"/>
          </a:solidFill>
          <a:latin typeface="Outfit"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Wix Madefor Text Medium" panose="020B0503020203020203" pitchFamily="34" charset="77"/>
          <a:ea typeface="+mn-ea"/>
          <a:cs typeface="Wix Madefor Text Medium" panose="020B0503020203020203" pitchFamily="34"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Wix Madefor Text Medium" panose="020B0503020203020203" pitchFamily="34" charset="77"/>
          <a:ea typeface="+mn-ea"/>
          <a:cs typeface="Wix Madefor Text Medium" panose="020B0503020203020203" pitchFamily="34"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Wix Madefor Text Medium" panose="020B0503020203020203" pitchFamily="34" charset="77"/>
          <a:ea typeface="+mn-ea"/>
          <a:cs typeface="Wix Madefor Text Medium" panose="020B0503020203020203" pitchFamily="34"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Wix Madefor Text Medium" panose="020B0503020203020203" pitchFamily="34" charset="77"/>
          <a:ea typeface="+mn-ea"/>
          <a:cs typeface="Wix Madefor Text Medium" panose="020B0503020203020203" pitchFamily="34"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Wix Madefor Text Medium" panose="020B0503020203020203" pitchFamily="34" charset="77"/>
          <a:ea typeface="+mn-ea"/>
          <a:cs typeface="Wix Madefor Text Medium" panose="020B0503020203020203" pitchFamily="34"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7F4F85-B092-A313-8270-DA564FD38814}"/>
              </a:ext>
            </a:extLst>
          </p:cNvPr>
          <p:cNvSpPr>
            <a:spLocks noGrp="1"/>
          </p:cNvSpPr>
          <p:nvPr>
            <p:ph type="ctrTitle"/>
          </p:nvPr>
        </p:nvSpPr>
        <p:spPr>
          <a:xfrm>
            <a:off x="984752" y="3240911"/>
            <a:ext cx="8506490" cy="2737546"/>
          </a:xfrm>
        </p:spPr>
        <p:txBody>
          <a:bodyPr/>
          <a:lstStyle/>
          <a:p>
            <a:r>
              <a:rPr lang="de-DE" sz="6000" dirty="0">
                <a:latin typeface="Outfit Medium" pitchFamily="2" charset="0"/>
              </a:rPr>
              <a:t>gemeinsam als Alltagsmissionare wachsen</a:t>
            </a:r>
          </a:p>
        </p:txBody>
      </p:sp>
      <p:grpSp>
        <p:nvGrpSpPr>
          <p:cNvPr id="11" name="Grafik 3">
            <a:extLst>
              <a:ext uri="{FF2B5EF4-FFF2-40B4-BE49-F238E27FC236}">
                <a16:creationId xmlns:a16="http://schemas.microsoft.com/office/drawing/2014/main" id="{EA60C3A9-29B3-D36D-DAE2-0E7CE0382810}"/>
              </a:ext>
            </a:extLst>
          </p:cNvPr>
          <p:cNvGrpSpPr/>
          <p:nvPr/>
        </p:nvGrpSpPr>
        <p:grpSpPr>
          <a:xfrm>
            <a:off x="984751" y="1064871"/>
            <a:ext cx="6524033" cy="2057444"/>
            <a:chOff x="984751" y="1064871"/>
            <a:chExt cx="6524033" cy="2057444"/>
          </a:xfrm>
          <a:solidFill>
            <a:schemeClr val="bg1"/>
          </a:solidFill>
        </p:grpSpPr>
        <p:sp>
          <p:nvSpPr>
            <p:cNvPr id="12" name="Freihandform 11">
              <a:extLst>
                <a:ext uri="{FF2B5EF4-FFF2-40B4-BE49-F238E27FC236}">
                  <a16:creationId xmlns:a16="http://schemas.microsoft.com/office/drawing/2014/main" id="{4108E091-36E6-4F53-D1C7-891AB4BF99EB}"/>
                </a:ext>
              </a:extLst>
            </p:cNvPr>
            <p:cNvSpPr/>
            <p:nvPr/>
          </p:nvSpPr>
          <p:spPr>
            <a:xfrm>
              <a:off x="2753835" y="1064871"/>
              <a:ext cx="1033495" cy="1442449"/>
            </a:xfrm>
            <a:custGeom>
              <a:avLst/>
              <a:gdLst>
                <a:gd name="connsiteX0" fmla="*/ 875747 w 1033495"/>
                <a:gd name="connsiteY0" fmla="*/ 46096 h 1442449"/>
                <a:gd name="connsiteX1" fmla="*/ 655959 w 1033495"/>
                <a:gd name="connsiteY1" fmla="*/ 0 h 1442449"/>
                <a:gd name="connsiteX2" fmla="*/ 0 w 1033495"/>
                <a:gd name="connsiteY2" fmla="*/ 659953 h 1442449"/>
                <a:gd name="connsiteX3" fmla="*/ 0 w 1033495"/>
                <a:gd name="connsiteY3" fmla="*/ 1442449 h 1442449"/>
                <a:gd name="connsiteX4" fmla="*/ 320981 w 1033495"/>
                <a:gd name="connsiteY4" fmla="*/ 1442449 h 1442449"/>
                <a:gd name="connsiteX5" fmla="*/ 320981 w 1033495"/>
                <a:gd name="connsiteY5" fmla="*/ 660901 h 1442449"/>
                <a:gd name="connsiteX6" fmla="*/ 408745 w 1033495"/>
                <a:gd name="connsiteY6" fmla="*/ 394568 h 1442449"/>
                <a:gd name="connsiteX7" fmla="*/ 630614 w 1033495"/>
                <a:gd name="connsiteY7" fmla="*/ 309774 h 1442449"/>
                <a:gd name="connsiteX8" fmla="*/ 738616 w 1033495"/>
                <a:gd name="connsiteY8" fmla="*/ 327226 h 1442449"/>
                <a:gd name="connsiteX9" fmla="*/ 823165 w 1033495"/>
                <a:gd name="connsiteY9" fmla="*/ 385842 h 1442449"/>
                <a:gd name="connsiteX10" fmla="*/ 1033495 w 1033495"/>
                <a:gd name="connsiteY10" fmla="*/ 169399 h 1442449"/>
                <a:gd name="connsiteX11" fmla="*/ 875747 w 1033495"/>
                <a:gd name="connsiteY11" fmla="*/ 46476 h 1442449"/>
                <a:gd name="connsiteX12" fmla="*/ 875747 w 1033495"/>
                <a:gd name="connsiteY12" fmla="*/ 46096 h 1442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3495" h="1442449">
                  <a:moveTo>
                    <a:pt x="875747" y="46096"/>
                  </a:moveTo>
                  <a:cubicBezTo>
                    <a:pt x="819382" y="20677"/>
                    <a:pt x="742777" y="0"/>
                    <a:pt x="655959" y="0"/>
                  </a:cubicBezTo>
                  <a:cubicBezTo>
                    <a:pt x="332519" y="0"/>
                    <a:pt x="0" y="173951"/>
                    <a:pt x="0" y="659953"/>
                  </a:cubicBezTo>
                  <a:lnTo>
                    <a:pt x="0" y="1442449"/>
                  </a:lnTo>
                  <a:lnTo>
                    <a:pt x="320981" y="1442449"/>
                  </a:lnTo>
                  <a:lnTo>
                    <a:pt x="320981" y="660901"/>
                  </a:lnTo>
                  <a:cubicBezTo>
                    <a:pt x="320981" y="540065"/>
                    <a:pt x="350299" y="451097"/>
                    <a:pt x="408745" y="394568"/>
                  </a:cubicBezTo>
                  <a:cubicBezTo>
                    <a:pt x="467191" y="338038"/>
                    <a:pt x="541147" y="309774"/>
                    <a:pt x="630614" y="309774"/>
                  </a:cubicBezTo>
                  <a:cubicBezTo>
                    <a:pt x="671280" y="309774"/>
                    <a:pt x="707596" y="315654"/>
                    <a:pt x="738616" y="327226"/>
                  </a:cubicBezTo>
                  <a:cubicBezTo>
                    <a:pt x="769636" y="339177"/>
                    <a:pt x="797819" y="358715"/>
                    <a:pt x="823165" y="385842"/>
                  </a:cubicBezTo>
                  <a:lnTo>
                    <a:pt x="1033495" y="169399"/>
                  </a:lnTo>
                  <a:cubicBezTo>
                    <a:pt x="984695" y="112869"/>
                    <a:pt x="932113" y="71895"/>
                    <a:pt x="875747" y="46476"/>
                  </a:cubicBezTo>
                  <a:lnTo>
                    <a:pt x="875747" y="46096"/>
                  </a:lnTo>
                  <a:close/>
                </a:path>
              </a:pathLst>
            </a:custGeom>
            <a:grpFill/>
            <a:ln w="18912" cap="flat">
              <a:noFill/>
              <a:prstDash val="solid"/>
              <a:miter/>
            </a:ln>
          </p:spPr>
          <p:txBody>
            <a:bodyPr rtlCol="0" anchor="ctr"/>
            <a:lstStyle/>
            <a:p>
              <a:endParaRPr lang="de-DE"/>
            </a:p>
          </p:txBody>
        </p:sp>
        <p:sp>
          <p:nvSpPr>
            <p:cNvPr id="13" name="Freihandform 12">
              <a:extLst>
                <a:ext uri="{FF2B5EF4-FFF2-40B4-BE49-F238E27FC236}">
                  <a16:creationId xmlns:a16="http://schemas.microsoft.com/office/drawing/2014/main" id="{1899401F-8950-E04A-A8DA-19315BA55AD7}"/>
                </a:ext>
              </a:extLst>
            </p:cNvPr>
            <p:cNvSpPr/>
            <p:nvPr/>
          </p:nvSpPr>
          <p:spPr>
            <a:xfrm>
              <a:off x="3810217" y="1072838"/>
              <a:ext cx="1468342" cy="1463884"/>
            </a:xfrm>
            <a:custGeom>
              <a:avLst/>
              <a:gdLst>
                <a:gd name="connsiteX0" fmla="*/ 1087402 w 1468342"/>
                <a:gd name="connsiteY0" fmla="*/ 948860 h 1463884"/>
                <a:gd name="connsiteX1" fmla="*/ 944218 w 1468342"/>
                <a:gd name="connsiteY1" fmla="*/ 1099668 h 1463884"/>
                <a:gd name="connsiteX2" fmla="*/ 732563 w 1468342"/>
                <a:gd name="connsiteY2" fmla="*/ 1153732 h 1463884"/>
                <a:gd name="connsiteX3" fmla="*/ 523935 w 1468342"/>
                <a:gd name="connsiteY3" fmla="*/ 1099668 h 1463884"/>
                <a:gd name="connsiteX4" fmla="*/ 380751 w 1468342"/>
                <a:gd name="connsiteY4" fmla="*/ 948860 h 1463884"/>
                <a:gd name="connsiteX5" fmla="*/ 329493 w 1468342"/>
                <a:gd name="connsiteY5" fmla="*/ 729192 h 1463884"/>
                <a:gd name="connsiteX6" fmla="*/ 380751 w 1468342"/>
                <a:gd name="connsiteY6" fmla="*/ 512749 h 1463884"/>
                <a:gd name="connsiteX7" fmla="*/ 523935 w 1468342"/>
                <a:gd name="connsiteY7" fmla="*/ 364975 h 1463884"/>
                <a:gd name="connsiteX8" fmla="*/ 732563 w 1468342"/>
                <a:gd name="connsiteY8" fmla="*/ 310912 h 1463884"/>
                <a:gd name="connsiteX9" fmla="*/ 942894 w 1468342"/>
                <a:gd name="connsiteY9" fmla="*/ 364975 h 1463884"/>
                <a:gd name="connsiteX10" fmla="*/ 1086078 w 1468342"/>
                <a:gd name="connsiteY10" fmla="*/ 512749 h 1463884"/>
                <a:gd name="connsiteX11" fmla="*/ 1138660 w 1468342"/>
                <a:gd name="connsiteY11" fmla="*/ 729192 h 1463884"/>
                <a:gd name="connsiteX12" fmla="*/ 1087402 w 1468342"/>
                <a:gd name="connsiteY12" fmla="*/ 948860 h 1463884"/>
                <a:gd name="connsiteX13" fmla="*/ 1370554 w 1468342"/>
                <a:gd name="connsiteY13" fmla="*/ 358715 h 1463884"/>
                <a:gd name="connsiteX14" fmla="*/ 1106316 w 1468342"/>
                <a:gd name="connsiteY14" fmla="*/ 96745 h 1463884"/>
                <a:gd name="connsiteX15" fmla="*/ 732752 w 1468342"/>
                <a:gd name="connsiteY15" fmla="*/ 0 h 1463884"/>
                <a:gd name="connsiteX16" fmla="*/ 362026 w 1468342"/>
                <a:gd name="connsiteY16" fmla="*/ 98073 h 1463884"/>
                <a:gd name="connsiteX17" fmla="*/ 97789 w 1468342"/>
                <a:gd name="connsiteY17" fmla="*/ 360043 h 1463884"/>
                <a:gd name="connsiteX18" fmla="*/ 0 w 1468342"/>
                <a:gd name="connsiteY18" fmla="*/ 728812 h 1463884"/>
                <a:gd name="connsiteX19" fmla="*/ 97789 w 1468342"/>
                <a:gd name="connsiteY19" fmla="*/ 1100807 h 1463884"/>
                <a:gd name="connsiteX20" fmla="*/ 362026 w 1468342"/>
                <a:gd name="connsiteY20" fmla="*/ 1365812 h 1463884"/>
                <a:gd name="connsiteX21" fmla="*/ 732752 w 1468342"/>
                <a:gd name="connsiteY21" fmla="*/ 1463885 h 1463884"/>
                <a:gd name="connsiteX22" fmla="*/ 1106316 w 1468342"/>
                <a:gd name="connsiteY22" fmla="*/ 1365812 h 1463884"/>
                <a:gd name="connsiteX23" fmla="*/ 1370554 w 1468342"/>
                <a:gd name="connsiteY23" fmla="*/ 1100807 h 1463884"/>
                <a:gd name="connsiteX24" fmla="*/ 1468342 w 1468342"/>
                <a:gd name="connsiteY24" fmla="*/ 728812 h 1463884"/>
                <a:gd name="connsiteX25" fmla="*/ 1370554 w 1468342"/>
                <a:gd name="connsiteY25" fmla="*/ 358336 h 1463884"/>
                <a:gd name="connsiteX26" fmla="*/ 1370554 w 1468342"/>
                <a:gd name="connsiteY26" fmla="*/ 358715 h 146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68342" h="1463884">
                  <a:moveTo>
                    <a:pt x="1087402" y="948860"/>
                  </a:moveTo>
                  <a:cubicBezTo>
                    <a:pt x="1053356" y="1013167"/>
                    <a:pt x="1005501" y="1063436"/>
                    <a:pt x="944218" y="1099668"/>
                  </a:cubicBezTo>
                  <a:cubicBezTo>
                    <a:pt x="882935" y="1135711"/>
                    <a:pt x="812194" y="1153732"/>
                    <a:pt x="732563" y="1153732"/>
                  </a:cubicBezTo>
                  <a:cubicBezTo>
                    <a:pt x="652933" y="1153732"/>
                    <a:pt x="585219" y="1135521"/>
                    <a:pt x="523935" y="1099668"/>
                  </a:cubicBezTo>
                  <a:cubicBezTo>
                    <a:pt x="462652" y="1063626"/>
                    <a:pt x="414987" y="1013357"/>
                    <a:pt x="380751" y="948860"/>
                  </a:cubicBezTo>
                  <a:cubicBezTo>
                    <a:pt x="346705" y="884553"/>
                    <a:pt x="329493" y="811330"/>
                    <a:pt x="329493" y="729192"/>
                  </a:cubicBezTo>
                  <a:cubicBezTo>
                    <a:pt x="329493" y="647053"/>
                    <a:pt x="346516" y="575159"/>
                    <a:pt x="380751" y="512749"/>
                  </a:cubicBezTo>
                  <a:cubicBezTo>
                    <a:pt x="414987" y="450149"/>
                    <a:pt x="462652" y="401018"/>
                    <a:pt x="523935" y="364975"/>
                  </a:cubicBezTo>
                  <a:cubicBezTo>
                    <a:pt x="585219" y="328933"/>
                    <a:pt x="654824" y="310912"/>
                    <a:pt x="732563" y="310912"/>
                  </a:cubicBezTo>
                  <a:cubicBezTo>
                    <a:pt x="810303" y="310912"/>
                    <a:pt x="882367" y="329123"/>
                    <a:pt x="942894" y="364975"/>
                  </a:cubicBezTo>
                  <a:cubicBezTo>
                    <a:pt x="1003043" y="401018"/>
                    <a:pt x="1050897" y="450528"/>
                    <a:pt x="1086078" y="512749"/>
                  </a:cubicBezTo>
                  <a:cubicBezTo>
                    <a:pt x="1121259" y="575159"/>
                    <a:pt x="1138660" y="647623"/>
                    <a:pt x="1138660" y="729192"/>
                  </a:cubicBezTo>
                  <a:cubicBezTo>
                    <a:pt x="1138660" y="810761"/>
                    <a:pt x="1121637" y="884174"/>
                    <a:pt x="1087402" y="948860"/>
                  </a:cubicBezTo>
                  <a:moveTo>
                    <a:pt x="1370554" y="358715"/>
                  </a:moveTo>
                  <a:cubicBezTo>
                    <a:pt x="1305487" y="248312"/>
                    <a:pt x="1217345" y="161052"/>
                    <a:pt x="1106316" y="96745"/>
                  </a:cubicBezTo>
                  <a:cubicBezTo>
                    <a:pt x="995288" y="32438"/>
                    <a:pt x="871018" y="0"/>
                    <a:pt x="732752" y="0"/>
                  </a:cubicBezTo>
                  <a:cubicBezTo>
                    <a:pt x="594487" y="0"/>
                    <a:pt x="473055" y="32817"/>
                    <a:pt x="362026" y="98073"/>
                  </a:cubicBezTo>
                  <a:cubicBezTo>
                    <a:pt x="250997" y="163328"/>
                    <a:pt x="162855" y="250589"/>
                    <a:pt x="97789" y="360043"/>
                  </a:cubicBezTo>
                  <a:cubicBezTo>
                    <a:pt x="32722" y="469308"/>
                    <a:pt x="0" y="592231"/>
                    <a:pt x="0" y="728812"/>
                  </a:cubicBezTo>
                  <a:cubicBezTo>
                    <a:pt x="0" y="865394"/>
                    <a:pt x="32722" y="989265"/>
                    <a:pt x="97789" y="1100807"/>
                  </a:cubicBezTo>
                  <a:cubicBezTo>
                    <a:pt x="162855" y="1212158"/>
                    <a:pt x="250997" y="1300177"/>
                    <a:pt x="362026" y="1365812"/>
                  </a:cubicBezTo>
                  <a:cubicBezTo>
                    <a:pt x="473055" y="1431068"/>
                    <a:pt x="596378" y="1463885"/>
                    <a:pt x="732752" y="1463885"/>
                  </a:cubicBezTo>
                  <a:cubicBezTo>
                    <a:pt x="869127" y="1463885"/>
                    <a:pt x="995666" y="1431068"/>
                    <a:pt x="1106316" y="1365812"/>
                  </a:cubicBezTo>
                  <a:cubicBezTo>
                    <a:pt x="1217345" y="1300557"/>
                    <a:pt x="1305109" y="1212158"/>
                    <a:pt x="1370554" y="1100807"/>
                  </a:cubicBezTo>
                  <a:cubicBezTo>
                    <a:pt x="1435620" y="989455"/>
                    <a:pt x="1468342" y="865773"/>
                    <a:pt x="1468342" y="728812"/>
                  </a:cubicBezTo>
                  <a:cubicBezTo>
                    <a:pt x="1468342" y="591852"/>
                    <a:pt x="1435620" y="468739"/>
                    <a:pt x="1370554" y="358336"/>
                  </a:cubicBezTo>
                  <a:lnTo>
                    <a:pt x="1370554" y="358715"/>
                  </a:lnTo>
                  <a:close/>
                </a:path>
              </a:pathLst>
            </a:custGeom>
            <a:grpFill/>
            <a:ln w="18912" cap="flat">
              <a:noFill/>
              <a:prstDash val="solid"/>
              <a:miter/>
            </a:ln>
          </p:spPr>
          <p:txBody>
            <a:bodyPr rtlCol="0" anchor="ctr"/>
            <a:lstStyle/>
            <a:p>
              <a:endParaRPr lang="de-DE"/>
            </a:p>
          </p:txBody>
        </p:sp>
        <p:sp>
          <p:nvSpPr>
            <p:cNvPr id="14" name="Freihandform 13">
              <a:extLst>
                <a:ext uri="{FF2B5EF4-FFF2-40B4-BE49-F238E27FC236}">
                  <a16:creationId xmlns:a16="http://schemas.microsoft.com/office/drawing/2014/main" id="{742FFA12-A0EE-8A1C-9D78-D11F01678AA1}"/>
                </a:ext>
              </a:extLst>
            </p:cNvPr>
            <p:cNvSpPr/>
            <p:nvPr/>
          </p:nvSpPr>
          <p:spPr>
            <a:xfrm>
              <a:off x="984751" y="1071510"/>
              <a:ext cx="1413111" cy="1408303"/>
            </a:xfrm>
            <a:custGeom>
              <a:avLst/>
              <a:gdLst>
                <a:gd name="connsiteX0" fmla="*/ 1046357 w 1413111"/>
                <a:gd name="connsiteY0" fmla="*/ 912438 h 1408303"/>
                <a:gd name="connsiteX1" fmla="*/ 908848 w 1413111"/>
                <a:gd name="connsiteY1" fmla="*/ 1057366 h 1408303"/>
                <a:gd name="connsiteX2" fmla="*/ 705137 w 1413111"/>
                <a:gd name="connsiteY2" fmla="*/ 1109343 h 1408303"/>
                <a:gd name="connsiteX3" fmla="*/ 504264 w 1413111"/>
                <a:gd name="connsiteY3" fmla="*/ 1057366 h 1408303"/>
                <a:gd name="connsiteX4" fmla="*/ 366755 w 1413111"/>
                <a:gd name="connsiteY4" fmla="*/ 912438 h 1408303"/>
                <a:gd name="connsiteX5" fmla="*/ 317577 w 1413111"/>
                <a:gd name="connsiteY5" fmla="*/ 701117 h 1408303"/>
                <a:gd name="connsiteX6" fmla="*/ 366755 w 1413111"/>
                <a:gd name="connsiteY6" fmla="*/ 492641 h 1408303"/>
                <a:gd name="connsiteX7" fmla="*/ 504264 w 1413111"/>
                <a:gd name="connsiteY7" fmla="*/ 350558 h 1408303"/>
                <a:gd name="connsiteX8" fmla="*/ 705137 w 1413111"/>
                <a:gd name="connsiteY8" fmla="*/ 298582 h 1408303"/>
                <a:gd name="connsiteX9" fmla="*/ 907335 w 1413111"/>
                <a:gd name="connsiteY9" fmla="*/ 350558 h 1408303"/>
                <a:gd name="connsiteX10" fmla="*/ 1044844 w 1413111"/>
                <a:gd name="connsiteY10" fmla="*/ 492641 h 1408303"/>
                <a:gd name="connsiteX11" fmla="*/ 1095346 w 1413111"/>
                <a:gd name="connsiteY11" fmla="*/ 701117 h 1408303"/>
                <a:gd name="connsiteX12" fmla="*/ 1046168 w 1413111"/>
                <a:gd name="connsiteY12" fmla="*/ 912438 h 1408303"/>
                <a:gd name="connsiteX13" fmla="*/ 1318539 w 1413111"/>
                <a:gd name="connsiteY13" fmla="*/ 345057 h 1408303"/>
                <a:gd name="connsiteX14" fmla="*/ 1064326 w 1413111"/>
                <a:gd name="connsiteY14" fmla="*/ 92951 h 1408303"/>
                <a:gd name="connsiteX15" fmla="*/ 705137 w 1413111"/>
                <a:gd name="connsiteY15" fmla="*/ 0 h 1408303"/>
                <a:gd name="connsiteX16" fmla="*/ 348218 w 1413111"/>
                <a:gd name="connsiteY16" fmla="*/ 94279 h 1408303"/>
                <a:gd name="connsiteX17" fmla="*/ 94006 w 1413111"/>
                <a:gd name="connsiteY17" fmla="*/ 346385 h 1408303"/>
                <a:gd name="connsiteX18" fmla="*/ 0 w 1413111"/>
                <a:gd name="connsiteY18" fmla="*/ 701117 h 1408303"/>
                <a:gd name="connsiteX19" fmla="*/ 94006 w 1413111"/>
                <a:gd name="connsiteY19" fmla="*/ 1059073 h 1408303"/>
                <a:gd name="connsiteX20" fmla="*/ 348218 w 1413111"/>
                <a:gd name="connsiteY20" fmla="*/ 1314025 h 1408303"/>
                <a:gd name="connsiteX21" fmla="*/ 705137 w 1413111"/>
                <a:gd name="connsiteY21" fmla="*/ 1408304 h 1408303"/>
                <a:gd name="connsiteX22" fmla="*/ 1064893 w 1413111"/>
                <a:gd name="connsiteY22" fmla="*/ 1314025 h 1408303"/>
                <a:gd name="connsiteX23" fmla="*/ 1319106 w 1413111"/>
                <a:gd name="connsiteY23" fmla="*/ 1059073 h 1408303"/>
                <a:gd name="connsiteX24" fmla="*/ 1413112 w 1413111"/>
                <a:gd name="connsiteY24" fmla="*/ 701117 h 1408303"/>
                <a:gd name="connsiteX25" fmla="*/ 1319106 w 1413111"/>
                <a:gd name="connsiteY25" fmla="*/ 344868 h 1408303"/>
                <a:gd name="connsiteX26" fmla="*/ 1318728 w 1413111"/>
                <a:gd name="connsiteY26" fmla="*/ 344868 h 140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13111" h="1408303">
                  <a:moveTo>
                    <a:pt x="1046357" y="912438"/>
                  </a:moveTo>
                  <a:cubicBezTo>
                    <a:pt x="1013635" y="974279"/>
                    <a:pt x="967672" y="1022841"/>
                    <a:pt x="908848" y="1057366"/>
                  </a:cubicBezTo>
                  <a:cubicBezTo>
                    <a:pt x="850023" y="1092270"/>
                    <a:pt x="782120" y="1109343"/>
                    <a:pt x="705137" y="1109343"/>
                  </a:cubicBezTo>
                  <a:cubicBezTo>
                    <a:pt x="628155" y="1109343"/>
                    <a:pt x="563467" y="1091891"/>
                    <a:pt x="504264" y="1057366"/>
                  </a:cubicBezTo>
                  <a:cubicBezTo>
                    <a:pt x="445439" y="1022841"/>
                    <a:pt x="399477" y="974279"/>
                    <a:pt x="366755" y="912438"/>
                  </a:cubicBezTo>
                  <a:cubicBezTo>
                    <a:pt x="334032" y="850218"/>
                    <a:pt x="317577" y="780030"/>
                    <a:pt x="317577" y="701117"/>
                  </a:cubicBezTo>
                  <a:cubicBezTo>
                    <a:pt x="317577" y="622203"/>
                    <a:pt x="334032" y="552774"/>
                    <a:pt x="366755" y="492641"/>
                  </a:cubicBezTo>
                  <a:cubicBezTo>
                    <a:pt x="399477" y="432507"/>
                    <a:pt x="445439" y="385083"/>
                    <a:pt x="504264" y="350558"/>
                  </a:cubicBezTo>
                  <a:cubicBezTo>
                    <a:pt x="563088" y="316034"/>
                    <a:pt x="630235" y="298582"/>
                    <a:pt x="705137" y="298582"/>
                  </a:cubicBezTo>
                  <a:cubicBezTo>
                    <a:pt x="780039" y="298582"/>
                    <a:pt x="849267" y="316034"/>
                    <a:pt x="907335" y="350558"/>
                  </a:cubicBezTo>
                  <a:cubicBezTo>
                    <a:pt x="965403" y="385463"/>
                    <a:pt x="1011176" y="432697"/>
                    <a:pt x="1044844" y="492641"/>
                  </a:cubicBezTo>
                  <a:cubicBezTo>
                    <a:pt x="1078701" y="552774"/>
                    <a:pt x="1095346" y="622203"/>
                    <a:pt x="1095346" y="701117"/>
                  </a:cubicBezTo>
                  <a:cubicBezTo>
                    <a:pt x="1095346" y="780030"/>
                    <a:pt x="1079079" y="850597"/>
                    <a:pt x="1046168" y="912438"/>
                  </a:cubicBezTo>
                  <a:moveTo>
                    <a:pt x="1318539" y="345057"/>
                  </a:moveTo>
                  <a:cubicBezTo>
                    <a:pt x="1255931" y="238827"/>
                    <a:pt x="1170815" y="154792"/>
                    <a:pt x="1064326" y="92951"/>
                  </a:cubicBezTo>
                  <a:cubicBezTo>
                    <a:pt x="957837" y="30731"/>
                    <a:pt x="838107" y="0"/>
                    <a:pt x="705137" y="0"/>
                  </a:cubicBezTo>
                  <a:cubicBezTo>
                    <a:pt x="572167" y="0"/>
                    <a:pt x="455086" y="31490"/>
                    <a:pt x="348218" y="94279"/>
                  </a:cubicBezTo>
                  <a:cubicBezTo>
                    <a:pt x="241351" y="157068"/>
                    <a:pt x="156802" y="241293"/>
                    <a:pt x="94006" y="346385"/>
                  </a:cubicBezTo>
                  <a:cubicBezTo>
                    <a:pt x="31398" y="451477"/>
                    <a:pt x="0" y="569847"/>
                    <a:pt x="0" y="701117"/>
                  </a:cubicBezTo>
                  <a:cubicBezTo>
                    <a:pt x="0" y="832387"/>
                    <a:pt x="31398" y="951895"/>
                    <a:pt x="94006" y="1059073"/>
                  </a:cubicBezTo>
                  <a:cubicBezTo>
                    <a:pt x="156613" y="1166252"/>
                    <a:pt x="241729" y="1251046"/>
                    <a:pt x="348218" y="1314025"/>
                  </a:cubicBezTo>
                  <a:cubicBezTo>
                    <a:pt x="455086" y="1376814"/>
                    <a:pt x="573870" y="1408304"/>
                    <a:pt x="705137" y="1408304"/>
                  </a:cubicBezTo>
                  <a:cubicBezTo>
                    <a:pt x="836405" y="1408304"/>
                    <a:pt x="957837" y="1376814"/>
                    <a:pt x="1064893" y="1314025"/>
                  </a:cubicBezTo>
                  <a:cubicBezTo>
                    <a:pt x="1171761" y="1251236"/>
                    <a:pt x="1256309" y="1165872"/>
                    <a:pt x="1319106" y="1059073"/>
                  </a:cubicBezTo>
                  <a:cubicBezTo>
                    <a:pt x="1381714" y="951895"/>
                    <a:pt x="1413112" y="832766"/>
                    <a:pt x="1413112" y="701117"/>
                  </a:cubicBezTo>
                  <a:cubicBezTo>
                    <a:pt x="1413112" y="569468"/>
                    <a:pt x="1381714" y="450718"/>
                    <a:pt x="1319106" y="344868"/>
                  </a:cubicBezTo>
                  <a:lnTo>
                    <a:pt x="1318728" y="344868"/>
                  </a:lnTo>
                  <a:close/>
                </a:path>
              </a:pathLst>
            </a:custGeom>
            <a:grpFill/>
            <a:ln w="18912" cap="flat">
              <a:noFill/>
              <a:prstDash val="solid"/>
              <a:miter/>
            </a:ln>
          </p:spPr>
          <p:txBody>
            <a:bodyPr rtlCol="0" anchor="ctr"/>
            <a:lstStyle/>
            <a:p>
              <a:endParaRPr lang="de-DE"/>
            </a:p>
          </p:txBody>
        </p:sp>
        <p:sp>
          <p:nvSpPr>
            <p:cNvPr id="15" name="Freihandform 14">
              <a:extLst>
                <a:ext uri="{FF2B5EF4-FFF2-40B4-BE49-F238E27FC236}">
                  <a16:creationId xmlns:a16="http://schemas.microsoft.com/office/drawing/2014/main" id="{7B209235-40E1-3F43-7F29-10C0EA4DBAB8}"/>
                </a:ext>
              </a:extLst>
            </p:cNvPr>
            <p:cNvSpPr/>
            <p:nvPr/>
          </p:nvSpPr>
          <p:spPr>
            <a:xfrm>
              <a:off x="1002152" y="2507320"/>
              <a:ext cx="1393062" cy="614994"/>
            </a:xfrm>
            <a:custGeom>
              <a:avLst/>
              <a:gdLst>
                <a:gd name="connsiteX0" fmla="*/ 1070379 w 1393062"/>
                <a:gd name="connsiteY0" fmla="*/ 0 h 614994"/>
                <a:gd name="connsiteX1" fmla="*/ 963511 w 1393062"/>
                <a:gd name="connsiteY1" fmla="*/ 209235 h 614994"/>
                <a:gd name="connsiteX2" fmla="*/ 662769 w 1393062"/>
                <a:gd name="connsiteY2" fmla="*/ 307308 h 614994"/>
                <a:gd name="connsiteX3" fmla="*/ 403071 w 1393062"/>
                <a:gd name="connsiteY3" fmla="*/ 254572 h 614994"/>
                <a:gd name="connsiteX4" fmla="*/ 210520 w 1393062"/>
                <a:gd name="connsiteY4" fmla="*/ 96366 h 614994"/>
                <a:gd name="connsiteX5" fmla="*/ 0 w 1393062"/>
                <a:gd name="connsiteY5" fmla="*/ 307308 h 614994"/>
                <a:gd name="connsiteX6" fmla="*/ 268399 w 1393062"/>
                <a:gd name="connsiteY6" fmla="*/ 534374 h 614994"/>
                <a:gd name="connsiteX7" fmla="*/ 656716 w 1393062"/>
                <a:gd name="connsiteY7" fmla="*/ 614995 h 614994"/>
                <a:gd name="connsiteX8" fmla="*/ 1042196 w 1393062"/>
                <a:gd name="connsiteY8" fmla="*/ 530201 h 614994"/>
                <a:gd name="connsiteX9" fmla="*/ 1301894 w 1393062"/>
                <a:gd name="connsiteY9" fmla="*/ 294598 h 614994"/>
                <a:gd name="connsiteX10" fmla="*/ 1393062 w 1393062"/>
                <a:gd name="connsiteY10" fmla="*/ 190 h 614994"/>
                <a:gd name="connsiteX11" fmla="*/ 1070379 w 1393062"/>
                <a:gd name="connsiteY11" fmla="*/ 190 h 614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3062" h="614994">
                  <a:moveTo>
                    <a:pt x="1070379" y="0"/>
                  </a:moveTo>
                  <a:cubicBezTo>
                    <a:pt x="1059597" y="85932"/>
                    <a:pt x="1024038" y="155740"/>
                    <a:pt x="963511" y="209235"/>
                  </a:cubicBezTo>
                  <a:cubicBezTo>
                    <a:pt x="889366" y="274490"/>
                    <a:pt x="789307" y="307308"/>
                    <a:pt x="662769" y="307308"/>
                  </a:cubicBezTo>
                  <a:cubicBezTo>
                    <a:pt x="561386" y="307308"/>
                    <a:pt x="475135" y="289856"/>
                    <a:pt x="403071" y="254572"/>
                  </a:cubicBezTo>
                  <a:cubicBezTo>
                    <a:pt x="331006" y="219289"/>
                    <a:pt x="266885" y="166553"/>
                    <a:pt x="210520" y="96366"/>
                  </a:cubicBezTo>
                  <a:lnTo>
                    <a:pt x="0" y="307308"/>
                  </a:lnTo>
                  <a:cubicBezTo>
                    <a:pt x="68282" y="404622"/>
                    <a:pt x="157748" y="480500"/>
                    <a:pt x="268399" y="534374"/>
                  </a:cubicBezTo>
                  <a:cubicBezTo>
                    <a:pt x="379427" y="588058"/>
                    <a:pt x="508614" y="614995"/>
                    <a:pt x="656716" y="614995"/>
                  </a:cubicBezTo>
                  <a:cubicBezTo>
                    <a:pt x="804817" y="614995"/>
                    <a:pt x="931167" y="586730"/>
                    <a:pt x="1042196" y="530201"/>
                  </a:cubicBezTo>
                  <a:cubicBezTo>
                    <a:pt x="1153225" y="473671"/>
                    <a:pt x="1239665" y="395137"/>
                    <a:pt x="1301894" y="294598"/>
                  </a:cubicBezTo>
                  <a:cubicBezTo>
                    <a:pt x="1354855" y="209045"/>
                    <a:pt x="1385118" y="110972"/>
                    <a:pt x="1393062" y="190"/>
                  </a:cubicBezTo>
                  <a:lnTo>
                    <a:pt x="1070379" y="190"/>
                  </a:lnTo>
                  <a:close/>
                </a:path>
              </a:pathLst>
            </a:custGeom>
            <a:grpFill/>
            <a:ln w="18912" cap="flat">
              <a:noFill/>
              <a:prstDash val="solid"/>
              <a:miter/>
            </a:ln>
          </p:spPr>
          <p:txBody>
            <a:bodyPr rtlCol="0" anchor="ctr"/>
            <a:lstStyle/>
            <a:p>
              <a:endParaRPr lang="de-DE"/>
            </a:p>
          </p:txBody>
        </p:sp>
        <p:sp>
          <p:nvSpPr>
            <p:cNvPr id="16" name="Freihandform 15">
              <a:extLst>
                <a:ext uri="{FF2B5EF4-FFF2-40B4-BE49-F238E27FC236}">
                  <a16:creationId xmlns:a16="http://schemas.microsoft.com/office/drawing/2014/main" id="{F6522291-0C4C-BD7C-A5B6-D36705CE77AD}"/>
                </a:ext>
              </a:extLst>
            </p:cNvPr>
            <p:cNvSpPr/>
            <p:nvPr/>
          </p:nvSpPr>
          <p:spPr>
            <a:xfrm>
              <a:off x="5354597" y="1102241"/>
              <a:ext cx="2154187" cy="1405079"/>
            </a:xfrm>
            <a:custGeom>
              <a:avLst/>
              <a:gdLst>
                <a:gd name="connsiteX0" fmla="*/ 1821290 w 2154187"/>
                <a:gd name="connsiteY0" fmla="*/ 0 h 1405079"/>
                <a:gd name="connsiteX1" fmla="*/ 1491608 w 2154187"/>
                <a:gd name="connsiteY1" fmla="*/ 887968 h 1405079"/>
                <a:gd name="connsiteX2" fmla="*/ 1170437 w 2154187"/>
                <a:gd name="connsiteY2" fmla="*/ 0 h 1405079"/>
                <a:gd name="connsiteX3" fmla="*/ 983561 w 2154187"/>
                <a:gd name="connsiteY3" fmla="*/ 0 h 1405079"/>
                <a:gd name="connsiteX4" fmla="*/ 662579 w 2154187"/>
                <a:gd name="connsiteY4" fmla="*/ 887968 h 1405079"/>
                <a:gd name="connsiteX5" fmla="*/ 332708 w 2154187"/>
                <a:gd name="connsiteY5" fmla="*/ 0 h 1405079"/>
                <a:gd name="connsiteX6" fmla="*/ 0 w 2154187"/>
                <a:gd name="connsiteY6" fmla="*/ 0 h 1405079"/>
                <a:gd name="connsiteX7" fmla="*/ 563278 w 2154187"/>
                <a:gd name="connsiteY7" fmla="*/ 1405079 h 1405079"/>
                <a:gd name="connsiteX8" fmla="*/ 750344 w 2154187"/>
                <a:gd name="connsiteY8" fmla="*/ 1405079 h 1405079"/>
                <a:gd name="connsiteX9" fmla="*/ 1077188 w 2154187"/>
                <a:gd name="connsiteY9" fmla="*/ 567760 h 1405079"/>
                <a:gd name="connsiteX10" fmla="*/ 1404222 w 2154187"/>
                <a:gd name="connsiteY10" fmla="*/ 1405079 h 1405079"/>
                <a:gd name="connsiteX11" fmla="*/ 1590720 w 2154187"/>
                <a:gd name="connsiteY11" fmla="*/ 1405079 h 1405079"/>
                <a:gd name="connsiteX12" fmla="*/ 2154187 w 2154187"/>
                <a:gd name="connsiteY12" fmla="*/ 0 h 1405079"/>
                <a:gd name="connsiteX13" fmla="*/ 1821290 w 2154187"/>
                <a:gd name="connsiteY13" fmla="*/ 0 h 1405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54187" h="1405079">
                  <a:moveTo>
                    <a:pt x="1821290" y="0"/>
                  </a:moveTo>
                  <a:lnTo>
                    <a:pt x="1491608" y="887968"/>
                  </a:lnTo>
                  <a:lnTo>
                    <a:pt x="1170437" y="0"/>
                  </a:lnTo>
                  <a:lnTo>
                    <a:pt x="983561" y="0"/>
                  </a:lnTo>
                  <a:lnTo>
                    <a:pt x="662579" y="887968"/>
                  </a:lnTo>
                  <a:lnTo>
                    <a:pt x="332708" y="0"/>
                  </a:lnTo>
                  <a:lnTo>
                    <a:pt x="0" y="0"/>
                  </a:lnTo>
                  <a:lnTo>
                    <a:pt x="563278" y="1405079"/>
                  </a:lnTo>
                  <a:lnTo>
                    <a:pt x="750344" y="1405079"/>
                  </a:lnTo>
                  <a:lnTo>
                    <a:pt x="1077188" y="567760"/>
                  </a:lnTo>
                  <a:lnTo>
                    <a:pt x="1404222" y="1405079"/>
                  </a:lnTo>
                  <a:lnTo>
                    <a:pt x="1590720" y="1405079"/>
                  </a:lnTo>
                  <a:lnTo>
                    <a:pt x="2154187" y="0"/>
                  </a:lnTo>
                  <a:lnTo>
                    <a:pt x="1821290" y="0"/>
                  </a:lnTo>
                  <a:close/>
                </a:path>
              </a:pathLst>
            </a:custGeom>
            <a:grpFill/>
            <a:ln w="18912" cap="flat">
              <a:noFill/>
              <a:prstDash val="solid"/>
              <a:miter/>
            </a:ln>
          </p:spPr>
          <p:txBody>
            <a:bodyPr rtlCol="0" anchor="ctr"/>
            <a:lstStyle/>
            <a:p>
              <a:endParaRPr lang="de-DE"/>
            </a:p>
          </p:txBody>
        </p:sp>
      </p:grpSp>
    </p:spTree>
    <p:extLst>
      <p:ext uri="{BB962C8B-B14F-4D97-AF65-F5344CB8AC3E}">
        <p14:creationId xmlns:p14="http://schemas.microsoft.com/office/powerpoint/2010/main" val="644815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ED6336-3841-E095-E243-276D3A839D3C}"/>
              </a:ext>
            </a:extLst>
          </p:cNvPr>
          <p:cNvSpPr>
            <a:spLocks noGrp="1"/>
          </p:cNvSpPr>
          <p:nvPr>
            <p:ph idx="1"/>
          </p:nvPr>
        </p:nvSpPr>
        <p:spPr>
          <a:xfrm>
            <a:off x="793366" y="2407535"/>
            <a:ext cx="9114563" cy="3887884"/>
          </a:xfrm>
        </p:spPr>
        <p:txBody>
          <a:bodyPr>
            <a:normAutofit fontScale="85000" lnSpcReduction="20000"/>
          </a:bodyPr>
          <a:lstStyle/>
          <a:p>
            <a:pPr marL="0" indent="0">
              <a:lnSpc>
                <a:spcPct val="120000"/>
              </a:lnSpc>
              <a:buNone/>
            </a:pPr>
            <a:r>
              <a:rPr lang="de-DE" i="1" dirty="0"/>
              <a:t>„Da sprach er zu seinen Jüngern: </a:t>
            </a:r>
            <a:r>
              <a:rPr lang="de-DE" b="1" i="1" dirty="0">
                <a:latin typeface="Wix Madefor Text" panose="020B0503020203020203" pitchFamily="34" charset="77"/>
                <a:cs typeface="Wix Madefor Text" panose="020B0503020203020203" pitchFamily="34" charset="77"/>
              </a:rPr>
              <a:t>Die Ernte ist groß, </a:t>
            </a:r>
            <a:br>
              <a:rPr lang="de-DE" b="1" i="1" dirty="0">
                <a:latin typeface="Wix Madefor Text" panose="020B0503020203020203" pitchFamily="34" charset="77"/>
                <a:cs typeface="Wix Madefor Text" panose="020B0503020203020203" pitchFamily="34" charset="77"/>
              </a:rPr>
            </a:br>
            <a:r>
              <a:rPr lang="de-DE" b="1" i="1" dirty="0">
                <a:latin typeface="Wix Madefor Text" panose="020B0503020203020203" pitchFamily="34" charset="77"/>
                <a:cs typeface="Wix Madefor Text" panose="020B0503020203020203" pitchFamily="34" charset="77"/>
              </a:rPr>
              <a:t>aber es sind wenige Arbeiter. </a:t>
            </a:r>
            <a:r>
              <a:rPr lang="de-DE" i="1" dirty="0"/>
              <a:t>Darum bittet den Herrn </a:t>
            </a:r>
            <a:br>
              <a:rPr lang="de-DE" i="1" dirty="0"/>
            </a:br>
            <a:r>
              <a:rPr lang="de-DE" i="1" dirty="0"/>
              <a:t>der Ernte, dass er Arbeiter in seine Ernte aussende!“ </a:t>
            </a:r>
          </a:p>
          <a:p>
            <a:pPr marL="0" indent="0">
              <a:lnSpc>
                <a:spcPct val="120000"/>
              </a:lnSpc>
              <a:buNone/>
            </a:pPr>
            <a:r>
              <a:rPr lang="de-DE" sz="2200" dirty="0"/>
              <a:t>Matthäus 9,37-38</a:t>
            </a:r>
          </a:p>
          <a:p>
            <a:pPr marL="0" indent="0">
              <a:lnSpc>
                <a:spcPct val="120000"/>
              </a:lnSpc>
              <a:buNone/>
            </a:pPr>
            <a:endParaRPr lang="de-DE" dirty="0"/>
          </a:p>
          <a:p>
            <a:pPr marL="0" indent="0">
              <a:lnSpc>
                <a:spcPct val="120000"/>
              </a:lnSpc>
              <a:buNone/>
            </a:pPr>
            <a:r>
              <a:rPr lang="de-DE" i="1" dirty="0"/>
              <a:t>„Und ich hörte die Stimme des Herrn fragen: </a:t>
            </a:r>
            <a:br>
              <a:rPr lang="de-DE" i="1" dirty="0"/>
            </a:br>
            <a:r>
              <a:rPr lang="de-DE" i="1" dirty="0"/>
              <a:t>Wen soll ich senden, und wer wird für uns gehen? </a:t>
            </a:r>
            <a:br>
              <a:rPr lang="de-DE" i="1" dirty="0"/>
            </a:br>
            <a:r>
              <a:rPr lang="de-DE" i="1" dirty="0"/>
              <a:t>Da sprach ich: </a:t>
            </a:r>
            <a:r>
              <a:rPr lang="de-DE" b="1" i="1" dirty="0">
                <a:latin typeface="Wix Madefor Text" panose="020B0503020203020203" pitchFamily="34" charset="77"/>
                <a:cs typeface="Wix Madefor Text" panose="020B0503020203020203" pitchFamily="34" charset="77"/>
              </a:rPr>
              <a:t>Hier bin ich, sende mich!</a:t>
            </a:r>
            <a:r>
              <a:rPr lang="de-DE" i="1" dirty="0"/>
              <a:t>“ </a:t>
            </a:r>
          </a:p>
          <a:p>
            <a:pPr marL="0" indent="0">
              <a:lnSpc>
                <a:spcPct val="120000"/>
              </a:lnSpc>
              <a:buNone/>
            </a:pPr>
            <a:r>
              <a:rPr lang="de-DE" sz="2200" dirty="0"/>
              <a:t>Jesaja 6,8</a:t>
            </a:r>
          </a:p>
        </p:txBody>
      </p:sp>
      <p:sp>
        <p:nvSpPr>
          <p:cNvPr id="3" name="Titel 2">
            <a:extLst>
              <a:ext uri="{FF2B5EF4-FFF2-40B4-BE49-F238E27FC236}">
                <a16:creationId xmlns:a16="http://schemas.microsoft.com/office/drawing/2014/main" id="{167A82B6-0B4B-238E-3BE7-AB2A1941A154}"/>
              </a:ext>
            </a:extLst>
          </p:cNvPr>
          <p:cNvSpPr>
            <a:spLocks noGrp="1"/>
          </p:cNvSpPr>
          <p:nvPr>
            <p:ph type="title"/>
          </p:nvPr>
        </p:nvSpPr>
        <p:spPr/>
        <p:txBody>
          <a:bodyPr/>
          <a:lstStyle/>
          <a:p>
            <a:r>
              <a:rPr lang="de-DE" dirty="0">
                <a:latin typeface="Outfit SemiBold" pitchFamily="2" charset="0"/>
              </a:rPr>
              <a:t>Warum gibt es </a:t>
            </a:r>
            <a:r>
              <a:rPr lang="de-DE" dirty="0" err="1">
                <a:latin typeface="Outfit SemiBold" pitchFamily="2" charset="0"/>
              </a:rPr>
              <a:t>grow</a:t>
            </a:r>
            <a:r>
              <a:rPr lang="de-DE" dirty="0">
                <a:latin typeface="Outfit SemiBold" pitchFamily="2" charset="0"/>
              </a:rPr>
              <a:t>?</a:t>
            </a:r>
          </a:p>
        </p:txBody>
      </p:sp>
    </p:spTree>
    <p:extLst>
      <p:ext uri="{BB962C8B-B14F-4D97-AF65-F5344CB8AC3E}">
        <p14:creationId xmlns:p14="http://schemas.microsoft.com/office/powerpoint/2010/main" val="1969266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D1858-8F7E-6CBE-BA4C-C51A78C5656D}"/>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79BBC10B-85D5-84B1-B2C7-8732F6BB73CE}"/>
              </a:ext>
            </a:extLst>
          </p:cNvPr>
          <p:cNvSpPr>
            <a:spLocks noGrp="1"/>
          </p:cNvSpPr>
          <p:nvPr>
            <p:ph idx="1"/>
          </p:nvPr>
        </p:nvSpPr>
        <p:spPr>
          <a:xfrm>
            <a:off x="793366" y="2407535"/>
            <a:ext cx="9114563" cy="3887884"/>
          </a:xfrm>
        </p:spPr>
        <p:txBody>
          <a:bodyPr>
            <a:normAutofit/>
          </a:bodyPr>
          <a:lstStyle/>
          <a:p>
            <a:pPr marL="0" indent="0">
              <a:lnSpc>
                <a:spcPct val="100000"/>
              </a:lnSpc>
              <a:buNone/>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Es gibt Lektionen zu drei Kernbereichen:</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Liebe zu Jesus</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Liebe zum Wort</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Liebe zum Nächsten</a:t>
            </a:r>
          </a:p>
        </p:txBody>
      </p:sp>
      <p:sp>
        <p:nvSpPr>
          <p:cNvPr id="3" name="Titel 2">
            <a:extLst>
              <a:ext uri="{FF2B5EF4-FFF2-40B4-BE49-F238E27FC236}">
                <a16:creationId xmlns:a16="http://schemas.microsoft.com/office/drawing/2014/main" id="{901FE01A-2553-A390-958D-CB199FAA85AE}"/>
              </a:ext>
            </a:extLst>
          </p:cNvPr>
          <p:cNvSpPr>
            <a:spLocks noGrp="1"/>
          </p:cNvSpPr>
          <p:nvPr>
            <p:ph type="title"/>
          </p:nvPr>
        </p:nvSpPr>
        <p:spPr/>
        <p:txBody>
          <a:bodyPr/>
          <a:lstStyle/>
          <a:p>
            <a:r>
              <a:rPr lang="de-DE" dirty="0">
                <a:latin typeface="Outfit SemiBold" pitchFamily="2" charset="0"/>
              </a:rPr>
              <a:t>Worum geht es bei </a:t>
            </a:r>
            <a:r>
              <a:rPr lang="de-DE" dirty="0" err="1">
                <a:latin typeface="Outfit SemiBold" pitchFamily="2" charset="0"/>
              </a:rPr>
              <a:t>grow</a:t>
            </a:r>
            <a:r>
              <a:rPr lang="de-DE" dirty="0">
                <a:latin typeface="Outfit SemiBold" pitchFamily="2" charset="0"/>
              </a:rPr>
              <a:t>?</a:t>
            </a:r>
          </a:p>
        </p:txBody>
      </p:sp>
    </p:spTree>
    <p:extLst>
      <p:ext uri="{BB962C8B-B14F-4D97-AF65-F5344CB8AC3E}">
        <p14:creationId xmlns:p14="http://schemas.microsoft.com/office/powerpoint/2010/main" val="191470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ED6336-3841-E095-E243-276D3A839D3C}"/>
              </a:ext>
            </a:extLst>
          </p:cNvPr>
          <p:cNvSpPr>
            <a:spLocks noGrp="1"/>
          </p:cNvSpPr>
          <p:nvPr>
            <p:ph idx="1"/>
          </p:nvPr>
        </p:nvSpPr>
        <p:spPr>
          <a:xfrm>
            <a:off x="793366" y="2407535"/>
            <a:ext cx="9114563" cy="3887884"/>
          </a:xfrm>
        </p:spPr>
        <p:txBody>
          <a:bodyPr>
            <a:normAutofit/>
          </a:bodyPr>
          <a:lstStyle/>
          <a:p>
            <a:pPr>
              <a:lnSpc>
                <a:spcPct val="100000"/>
              </a:lnSpc>
            </a:pPr>
            <a:r>
              <a:rPr lang="de-DE" sz="2400" b="1" kern="100" dirty="0">
                <a:latin typeface="Wix Madefor Text" panose="020B0503020203020203" pitchFamily="34" charset="0"/>
                <a:ea typeface="Calibri" panose="020F0502020204030204" pitchFamily="34" charset="0"/>
                <a:cs typeface="Wix Madefor Text" panose="020B0503020203020203" pitchFamily="34" charset="0"/>
              </a:rPr>
              <a:t>Ursprung: </a:t>
            </a:r>
            <a:r>
              <a:rPr lang="de-DE" sz="2400" i="1" dirty="0">
                <a:latin typeface="Wix Madefor Text" panose="020B0503020203020203" pitchFamily="34" charset="0"/>
                <a:cs typeface="Wix Madefor Text" panose="020B0503020203020203" pitchFamily="34" charset="0"/>
              </a:rPr>
              <a:t>A Passion </a:t>
            </a:r>
            <a:r>
              <a:rPr lang="de-DE" sz="2400" i="1" dirty="0" err="1">
                <a:latin typeface="Wix Madefor Text" panose="020B0503020203020203" pitchFamily="34" charset="0"/>
                <a:cs typeface="Wix Madefor Text" panose="020B0503020203020203" pitchFamily="34" charset="0"/>
              </a:rPr>
              <a:t>for</a:t>
            </a:r>
            <a:r>
              <a:rPr lang="de-DE" sz="2400" i="1" dirty="0">
                <a:latin typeface="Wix Madefor Text" panose="020B0503020203020203" pitchFamily="34" charset="0"/>
                <a:cs typeface="Wix Madefor Text" panose="020B0503020203020203" pitchFamily="34" charset="0"/>
              </a:rPr>
              <a:t> Life</a:t>
            </a:r>
            <a:r>
              <a:rPr lang="de-DE" sz="2400" dirty="0">
                <a:latin typeface="Wix Madefor Text" panose="020B0503020203020203" pitchFamily="34" charset="0"/>
                <a:cs typeface="Wix Madefor Text" panose="020B0503020203020203" pitchFamily="34" charset="0"/>
              </a:rPr>
              <a:t> – britische Initiative seit 2010 zur Zurüstung von Gemeinden für persönliche Evangelisation</a:t>
            </a:r>
          </a:p>
          <a:p>
            <a:pPr>
              <a:lnSpc>
                <a:spcPct val="100000"/>
              </a:lnSpc>
            </a:pPr>
            <a:r>
              <a:rPr lang="de-DE" sz="2400" b="1" dirty="0">
                <a:latin typeface="Wix Madefor Text" panose="020B0503020203020203" pitchFamily="34" charset="0"/>
                <a:cs typeface="Wix Madefor Text" panose="020B0503020203020203" pitchFamily="34" charset="0"/>
              </a:rPr>
              <a:t>Bewährt &amp; gefragt</a:t>
            </a:r>
            <a:r>
              <a:rPr lang="de-DE" sz="2400" dirty="0">
                <a:latin typeface="Wix Madefor Text" panose="020B0503020203020203" pitchFamily="34" charset="0"/>
                <a:cs typeface="Wix Madefor Text" panose="020B0503020203020203" pitchFamily="34" charset="0"/>
              </a:rPr>
              <a:t> – 2022 über 800 Gemeinden aktiv; 2026 Neuauflage</a:t>
            </a:r>
          </a:p>
          <a:p>
            <a:pPr>
              <a:lnSpc>
                <a:spcPct val="100000"/>
              </a:lnSpc>
            </a:pPr>
            <a:r>
              <a:rPr lang="de-DE" sz="2400" b="1" dirty="0">
                <a:latin typeface="Wix Madefor Text" panose="020B0503020203020203" pitchFamily="34" charset="0"/>
                <a:cs typeface="Wix Madefor Text" panose="020B0503020203020203" pitchFamily="34" charset="0"/>
              </a:rPr>
              <a:t>Für D-A-CH</a:t>
            </a:r>
            <a:r>
              <a:rPr lang="de-DE" sz="2400" dirty="0">
                <a:latin typeface="Wix Madefor Text" panose="020B0503020203020203" pitchFamily="34" charset="0"/>
                <a:cs typeface="Wix Madefor Text" panose="020B0503020203020203" pitchFamily="34" charset="0"/>
              </a:rPr>
              <a:t> – übersetzt &amp; kontextuell angepasst</a:t>
            </a:r>
          </a:p>
          <a:p>
            <a:pPr marL="0" indent="0">
              <a:lnSpc>
                <a:spcPct val="100000"/>
              </a:lnSpc>
              <a:buNone/>
            </a:pPr>
            <a:endParaRPr lang="de-DE" sz="2400" kern="100" dirty="0">
              <a:effectLst/>
              <a:latin typeface="Wix Madefor Text" panose="020B0503020203020203" pitchFamily="34" charset="0"/>
              <a:ea typeface="Calibri" panose="020F0502020204030204" pitchFamily="34" charset="0"/>
              <a:cs typeface="Wix Madefor Text" panose="020B0503020203020203" pitchFamily="34" charset="0"/>
            </a:endParaRPr>
          </a:p>
        </p:txBody>
      </p:sp>
      <p:sp>
        <p:nvSpPr>
          <p:cNvPr id="3" name="Titel 2">
            <a:extLst>
              <a:ext uri="{FF2B5EF4-FFF2-40B4-BE49-F238E27FC236}">
                <a16:creationId xmlns:a16="http://schemas.microsoft.com/office/drawing/2014/main" id="{167A82B6-0B4B-238E-3BE7-AB2A1941A154}"/>
              </a:ext>
            </a:extLst>
          </p:cNvPr>
          <p:cNvSpPr>
            <a:spLocks noGrp="1"/>
          </p:cNvSpPr>
          <p:nvPr>
            <p:ph type="title"/>
          </p:nvPr>
        </p:nvSpPr>
        <p:spPr/>
        <p:txBody>
          <a:bodyPr>
            <a:normAutofit fontScale="90000"/>
          </a:bodyPr>
          <a:lstStyle/>
          <a:p>
            <a:r>
              <a:rPr lang="de-DE" dirty="0">
                <a:latin typeface="Outfit SemiBold" pitchFamily="2" charset="0"/>
              </a:rPr>
              <a:t>Wie kam es zur Entwicklung von </a:t>
            </a:r>
            <a:r>
              <a:rPr lang="de-DE" dirty="0" err="1">
                <a:latin typeface="Outfit SemiBold" pitchFamily="2" charset="0"/>
              </a:rPr>
              <a:t>grow</a:t>
            </a:r>
            <a:r>
              <a:rPr lang="de-DE" dirty="0">
                <a:latin typeface="Outfit SemiBold" pitchFamily="2" charset="0"/>
              </a:rPr>
              <a:t>?</a:t>
            </a:r>
          </a:p>
        </p:txBody>
      </p:sp>
    </p:spTree>
    <p:extLst>
      <p:ext uri="{BB962C8B-B14F-4D97-AF65-F5344CB8AC3E}">
        <p14:creationId xmlns:p14="http://schemas.microsoft.com/office/powerpoint/2010/main" val="2550980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ED6336-3841-E095-E243-276D3A839D3C}"/>
              </a:ext>
            </a:extLst>
          </p:cNvPr>
          <p:cNvSpPr>
            <a:spLocks noGrp="1"/>
          </p:cNvSpPr>
          <p:nvPr>
            <p:ph idx="1"/>
          </p:nvPr>
        </p:nvSpPr>
        <p:spPr>
          <a:xfrm>
            <a:off x="793366" y="2407535"/>
            <a:ext cx="9114563" cy="3887884"/>
          </a:xfrm>
        </p:spPr>
        <p:txBody>
          <a:bodyPr>
            <a:normAutofit/>
          </a:bodyPr>
          <a:lstStyle/>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bibelzentriert und praxisorientiert</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fertig vorbereitetes Material</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modulare Bearbeitung</a:t>
            </a:r>
          </a:p>
        </p:txBody>
      </p:sp>
      <p:sp>
        <p:nvSpPr>
          <p:cNvPr id="3" name="Titel 2">
            <a:extLst>
              <a:ext uri="{FF2B5EF4-FFF2-40B4-BE49-F238E27FC236}">
                <a16:creationId xmlns:a16="http://schemas.microsoft.com/office/drawing/2014/main" id="{167A82B6-0B4B-238E-3BE7-AB2A1941A154}"/>
              </a:ext>
            </a:extLst>
          </p:cNvPr>
          <p:cNvSpPr>
            <a:spLocks noGrp="1"/>
          </p:cNvSpPr>
          <p:nvPr>
            <p:ph type="title"/>
          </p:nvPr>
        </p:nvSpPr>
        <p:spPr/>
        <p:txBody>
          <a:bodyPr/>
          <a:lstStyle/>
          <a:p>
            <a:r>
              <a:rPr lang="de-DE" dirty="0">
                <a:latin typeface="Outfit SemiBold" pitchFamily="2" charset="0"/>
              </a:rPr>
              <a:t>Was sind die Vorteile von </a:t>
            </a:r>
            <a:r>
              <a:rPr lang="de-DE" dirty="0" err="1">
                <a:latin typeface="Outfit SemiBold" pitchFamily="2" charset="0"/>
              </a:rPr>
              <a:t>grow</a:t>
            </a:r>
            <a:r>
              <a:rPr lang="de-DE" dirty="0">
                <a:latin typeface="Outfit SemiBold" pitchFamily="2" charset="0"/>
              </a:rPr>
              <a:t>?</a:t>
            </a:r>
          </a:p>
        </p:txBody>
      </p:sp>
    </p:spTree>
    <p:extLst>
      <p:ext uri="{BB962C8B-B14F-4D97-AF65-F5344CB8AC3E}">
        <p14:creationId xmlns:p14="http://schemas.microsoft.com/office/powerpoint/2010/main" val="1714306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ED6336-3841-E095-E243-276D3A839D3C}"/>
              </a:ext>
            </a:extLst>
          </p:cNvPr>
          <p:cNvSpPr>
            <a:spLocks noGrp="1"/>
          </p:cNvSpPr>
          <p:nvPr>
            <p:ph idx="1"/>
          </p:nvPr>
        </p:nvSpPr>
        <p:spPr>
          <a:xfrm>
            <a:off x="793366" y="2407535"/>
            <a:ext cx="9114563" cy="3887884"/>
          </a:xfrm>
        </p:spPr>
        <p:txBody>
          <a:bodyPr>
            <a:normAutofit/>
          </a:bodyPr>
          <a:lstStyle/>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wahlweise digital oder analog</a:t>
            </a:r>
          </a:p>
          <a:p>
            <a:pPr>
              <a:lnSpc>
                <a:spcPct val="100000"/>
              </a:lnSpc>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pro Lektion: Video mit Input, Reflektion und Diskussion, Anwendungsaufgabe</a:t>
            </a:r>
          </a:p>
        </p:txBody>
      </p:sp>
      <p:sp>
        <p:nvSpPr>
          <p:cNvPr id="3" name="Titel 2">
            <a:extLst>
              <a:ext uri="{FF2B5EF4-FFF2-40B4-BE49-F238E27FC236}">
                <a16:creationId xmlns:a16="http://schemas.microsoft.com/office/drawing/2014/main" id="{167A82B6-0B4B-238E-3BE7-AB2A1941A154}"/>
              </a:ext>
            </a:extLst>
          </p:cNvPr>
          <p:cNvSpPr>
            <a:spLocks noGrp="1"/>
          </p:cNvSpPr>
          <p:nvPr>
            <p:ph type="title"/>
          </p:nvPr>
        </p:nvSpPr>
        <p:spPr/>
        <p:txBody>
          <a:bodyPr/>
          <a:lstStyle/>
          <a:p>
            <a:r>
              <a:rPr lang="de-DE" dirty="0">
                <a:latin typeface="Outfit SemiBold" pitchFamily="2" charset="0"/>
              </a:rPr>
              <a:t>Wie funktioniert </a:t>
            </a:r>
            <a:r>
              <a:rPr lang="de-DE" dirty="0" err="1">
                <a:latin typeface="Outfit SemiBold" pitchFamily="2" charset="0"/>
              </a:rPr>
              <a:t>grow</a:t>
            </a:r>
            <a:r>
              <a:rPr lang="de-DE" dirty="0">
                <a:latin typeface="Outfit SemiBold" pitchFamily="2" charset="0"/>
              </a:rPr>
              <a:t>?</a:t>
            </a:r>
          </a:p>
        </p:txBody>
      </p:sp>
    </p:spTree>
    <p:extLst>
      <p:ext uri="{BB962C8B-B14F-4D97-AF65-F5344CB8AC3E}">
        <p14:creationId xmlns:p14="http://schemas.microsoft.com/office/powerpoint/2010/main" val="82525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ED6336-3841-E095-E243-276D3A839D3C}"/>
              </a:ext>
            </a:extLst>
          </p:cNvPr>
          <p:cNvSpPr>
            <a:spLocks noGrp="1"/>
          </p:cNvSpPr>
          <p:nvPr>
            <p:ph idx="1"/>
          </p:nvPr>
        </p:nvSpPr>
        <p:spPr>
          <a:xfrm>
            <a:off x="793366" y="2407535"/>
            <a:ext cx="9114563" cy="3887884"/>
          </a:xfrm>
        </p:spPr>
        <p:txBody>
          <a:bodyPr>
            <a:normAutofit/>
          </a:bodyPr>
          <a:lstStyle/>
          <a:p>
            <a:pPr marL="0" indent="0">
              <a:lnSpc>
                <a:spcPct val="150000"/>
              </a:lnSpc>
              <a:buNone/>
            </a:pP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Herausforderung identifizieren. </a:t>
            </a:r>
            <a:b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b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Lektion auswählen. </a:t>
            </a:r>
            <a:b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br>
            <a:r>
              <a:rPr lang="de-DE" sz="2400" kern="100" dirty="0">
                <a:effectLst/>
                <a:latin typeface="Wix Madefor Text" panose="020B0503020203020203" pitchFamily="34" charset="77"/>
                <a:ea typeface="Calibri" panose="020F0502020204030204" pitchFamily="34" charset="0"/>
                <a:cs typeface="Times New Roman" panose="02020603050405020304" pitchFamily="18" charset="0"/>
              </a:rPr>
              <a:t>Loslegen.</a:t>
            </a:r>
          </a:p>
        </p:txBody>
      </p:sp>
      <p:sp>
        <p:nvSpPr>
          <p:cNvPr id="3" name="Titel 2">
            <a:extLst>
              <a:ext uri="{FF2B5EF4-FFF2-40B4-BE49-F238E27FC236}">
                <a16:creationId xmlns:a16="http://schemas.microsoft.com/office/drawing/2014/main" id="{167A82B6-0B4B-238E-3BE7-AB2A1941A154}"/>
              </a:ext>
            </a:extLst>
          </p:cNvPr>
          <p:cNvSpPr>
            <a:spLocks noGrp="1"/>
          </p:cNvSpPr>
          <p:nvPr>
            <p:ph type="title"/>
          </p:nvPr>
        </p:nvSpPr>
        <p:spPr/>
        <p:txBody>
          <a:bodyPr/>
          <a:lstStyle/>
          <a:p>
            <a:r>
              <a:rPr lang="de-DE" dirty="0" err="1">
                <a:latin typeface="Outfit SemiBold" pitchFamily="2" charset="0"/>
              </a:rPr>
              <a:t>grow</a:t>
            </a:r>
            <a:r>
              <a:rPr lang="de-DE" dirty="0">
                <a:latin typeface="Outfit SemiBold" pitchFamily="2" charset="0"/>
              </a:rPr>
              <a:t> in der Gemeinde</a:t>
            </a:r>
          </a:p>
        </p:txBody>
      </p:sp>
    </p:spTree>
    <p:extLst>
      <p:ext uri="{BB962C8B-B14F-4D97-AF65-F5344CB8AC3E}">
        <p14:creationId xmlns:p14="http://schemas.microsoft.com/office/powerpoint/2010/main" val="505758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6F66CA-33B7-F73D-79E6-A31B5286F9E9}"/>
              </a:ext>
            </a:extLst>
          </p:cNvPr>
          <p:cNvSpPr>
            <a:spLocks noGrp="1"/>
          </p:cNvSpPr>
          <p:nvPr>
            <p:ph type="ctrTitle"/>
          </p:nvPr>
        </p:nvSpPr>
        <p:spPr/>
        <p:txBody>
          <a:bodyPr/>
          <a:lstStyle/>
          <a:p>
            <a:r>
              <a:rPr lang="de-DE" b="0" dirty="0">
                <a:latin typeface="Outfit Medium" pitchFamily="2" charset="0"/>
              </a:rPr>
              <a:t>Gibt es noch Fragen? </a:t>
            </a:r>
          </a:p>
        </p:txBody>
      </p:sp>
      <p:sp>
        <p:nvSpPr>
          <p:cNvPr id="4" name="Datumsplatzhalter 3">
            <a:extLst>
              <a:ext uri="{FF2B5EF4-FFF2-40B4-BE49-F238E27FC236}">
                <a16:creationId xmlns:a16="http://schemas.microsoft.com/office/drawing/2014/main" id="{F7C88C32-9F6C-A0A8-8479-E391665FE471}"/>
              </a:ext>
            </a:extLst>
          </p:cNvPr>
          <p:cNvSpPr>
            <a:spLocks noGrp="1"/>
          </p:cNvSpPr>
          <p:nvPr>
            <p:ph type="dt" sz="half" idx="10"/>
          </p:nvPr>
        </p:nvSpPr>
        <p:spPr>
          <a:xfrm>
            <a:off x="380999" y="6309414"/>
            <a:ext cx="4040529" cy="548586"/>
          </a:xfrm>
        </p:spPr>
        <p:txBody>
          <a:bodyPr/>
          <a:lstStyle/>
          <a:p>
            <a:r>
              <a:rPr lang="de-DE" dirty="0"/>
              <a:t>HEUKELBACH.ORG/</a:t>
            </a:r>
            <a:r>
              <a:rPr lang="de-DE" dirty="0" err="1"/>
              <a:t>grow</a:t>
            </a:r>
            <a:endParaRPr lang="de-DE" dirty="0"/>
          </a:p>
        </p:txBody>
      </p:sp>
    </p:spTree>
    <p:extLst>
      <p:ext uri="{BB962C8B-B14F-4D97-AF65-F5344CB8AC3E}">
        <p14:creationId xmlns:p14="http://schemas.microsoft.com/office/powerpoint/2010/main" val="551113851"/>
      </p:ext>
    </p:extLst>
  </p:cSld>
  <p:clrMapOvr>
    <a:masterClrMapping/>
  </p:clrMapOvr>
</p:sld>
</file>

<file path=ppt/theme/theme1.xml><?xml version="1.0" encoding="utf-8"?>
<a:theme xmlns:a="http://schemas.openxmlformats.org/drawingml/2006/main" name="B_Inhaltsverzeichnis">
  <a:themeElements>
    <a:clrScheme name="Heukelbach CI">
      <a:dk1>
        <a:srgbClr val="000000"/>
      </a:dk1>
      <a:lt1>
        <a:srgbClr val="FFFFFF"/>
      </a:lt1>
      <a:dk2>
        <a:srgbClr val="1C6154"/>
      </a:dk2>
      <a:lt2>
        <a:srgbClr val="E5FE77"/>
      </a:lt2>
      <a:accent1>
        <a:srgbClr val="1C6154"/>
      </a:accent1>
      <a:accent2>
        <a:srgbClr val="E5FE77"/>
      </a:accent2>
      <a:accent3>
        <a:srgbClr val="1C3A3A"/>
      </a:accent3>
      <a:accent4>
        <a:srgbClr val="9F918B"/>
      </a:accent4>
      <a:accent5>
        <a:srgbClr val="F0FEAE"/>
      </a:accent5>
      <a:accent6>
        <a:srgbClr val="F8F3E7"/>
      </a:accent6>
      <a:hlink>
        <a:srgbClr val="89CFBD"/>
      </a:hlink>
      <a:folHlink>
        <a:srgbClr val="9F918A"/>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_Inhalt">
  <a:themeElements>
    <a:clrScheme name="Heukelbach CI">
      <a:dk1>
        <a:srgbClr val="000000"/>
      </a:dk1>
      <a:lt1>
        <a:srgbClr val="FFFFFF"/>
      </a:lt1>
      <a:dk2>
        <a:srgbClr val="1C6154"/>
      </a:dk2>
      <a:lt2>
        <a:srgbClr val="E5FE77"/>
      </a:lt2>
      <a:accent1>
        <a:srgbClr val="1C6154"/>
      </a:accent1>
      <a:accent2>
        <a:srgbClr val="E5FE77"/>
      </a:accent2>
      <a:accent3>
        <a:srgbClr val="1C3A3A"/>
      </a:accent3>
      <a:accent4>
        <a:srgbClr val="9F918B"/>
      </a:accent4>
      <a:accent5>
        <a:srgbClr val="F0FEAE"/>
      </a:accent5>
      <a:accent6>
        <a:srgbClr val="F8F3E7"/>
      </a:accent6>
      <a:hlink>
        <a:srgbClr val="89CFBD"/>
      </a:hlink>
      <a:folHlink>
        <a:srgbClr val="9F918A"/>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_Zitate + Bibelverse">
  <a:themeElements>
    <a:clrScheme name="Heukelbach CI">
      <a:dk1>
        <a:srgbClr val="000000"/>
      </a:dk1>
      <a:lt1>
        <a:srgbClr val="FFFFFF"/>
      </a:lt1>
      <a:dk2>
        <a:srgbClr val="1C6154"/>
      </a:dk2>
      <a:lt2>
        <a:srgbClr val="E5FE77"/>
      </a:lt2>
      <a:accent1>
        <a:srgbClr val="1C6154"/>
      </a:accent1>
      <a:accent2>
        <a:srgbClr val="E5FE77"/>
      </a:accent2>
      <a:accent3>
        <a:srgbClr val="1C3A3A"/>
      </a:accent3>
      <a:accent4>
        <a:srgbClr val="9F918B"/>
      </a:accent4>
      <a:accent5>
        <a:srgbClr val="F0FEAE"/>
      </a:accent5>
      <a:accent6>
        <a:srgbClr val="F8F3E7"/>
      </a:accent6>
      <a:hlink>
        <a:srgbClr val="89CFBD"/>
      </a:hlink>
      <a:folHlink>
        <a:srgbClr val="9F918A"/>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E_Fotos">
  <a:themeElements>
    <a:clrScheme name="Heukelbach">
      <a:dk1>
        <a:srgbClr val="1C3A3A"/>
      </a:dk1>
      <a:lt1>
        <a:srgbClr val="FFFFFF"/>
      </a:lt1>
      <a:dk2>
        <a:srgbClr val="1C6154"/>
      </a:dk2>
      <a:lt2>
        <a:srgbClr val="E5FE77"/>
      </a:lt2>
      <a:accent1>
        <a:srgbClr val="1C6154"/>
      </a:accent1>
      <a:accent2>
        <a:srgbClr val="E5FE77"/>
      </a:accent2>
      <a:accent3>
        <a:srgbClr val="1C3A3A"/>
      </a:accent3>
      <a:accent4>
        <a:srgbClr val="9F918B"/>
      </a:accent4>
      <a:accent5>
        <a:srgbClr val="F0FEAE"/>
      </a:accent5>
      <a:accent6>
        <a:srgbClr val="F8F3E7"/>
      </a:accent6>
      <a:hlink>
        <a:srgbClr val="89CFBD"/>
      </a:hlink>
      <a:folHlink>
        <a:srgbClr val="9F918A"/>
      </a:folHlink>
    </a:clrScheme>
    <a:fontScheme name="Heukelbach CI">
      <a:majorFont>
        <a:latin typeface="Outfit"/>
        <a:ea typeface=""/>
        <a:cs typeface=""/>
      </a:majorFont>
      <a:minorFont>
        <a:latin typeface="Wix Madefor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F_Schluss">
  <a:themeElements>
    <a:clrScheme name="Heukelbach CI">
      <a:dk1>
        <a:srgbClr val="000000"/>
      </a:dk1>
      <a:lt1>
        <a:srgbClr val="FFFFFF"/>
      </a:lt1>
      <a:dk2>
        <a:srgbClr val="1C6154"/>
      </a:dk2>
      <a:lt2>
        <a:srgbClr val="E5FE77"/>
      </a:lt2>
      <a:accent1>
        <a:srgbClr val="1C6154"/>
      </a:accent1>
      <a:accent2>
        <a:srgbClr val="E5FE77"/>
      </a:accent2>
      <a:accent3>
        <a:srgbClr val="1C3A3A"/>
      </a:accent3>
      <a:accent4>
        <a:srgbClr val="9F918B"/>
      </a:accent4>
      <a:accent5>
        <a:srgbClr val="F0FEAE"/>
      </a:accent5>
      <a:accent6>
        <a:srgbClr val="F8F3E7"/>
      </a:accent6>
      <a:hlink>
        <a:srgbClr val="89CFBD"/>
      </a:hlink>
      <a:folHlink>
        <a:srgbClr val="9F918A"/>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1140</Words>
  <Application>Microsoft Office PowerPoint</Application>
  <PresentationFormat>Breitbild</PresentationFormat>
  <Paragraphs>55</Paragraphs>
  <Slides>8</Slides>
  <Notes>7</Notes>
  <HiddenSlides>0</HiddenSlides>
  <MMClips>0</MMClips>
  <ScaleCrop>false</ScaleCrop>
  <HeadingPairs>
    <vt:vector size="6" baseType="variant">
      <vt:variant>
        <vt:lpstr>Verwendete Schriftarten</vt:lpstr>
      </vt:variant>
      <vt:variant>
        <vt:i4>8</vt:i4>
      </vt:variant>
      <vt:variant>
        <vt:lpstr>Design</vt:lpstr>
      </vt:variant>
      <vt:variant>
        <vt:i4>5</vt:i4>
      </vt:variant>
      <vt:variant>
        <vt:lpstr>Folientitel</vt:lpstr>
      </vt:variant>
      <vt:variant>
        <vt:i4>8</vt:i4>
      </vt:variant>
    </vt:vector>
  </HeadingPairs>
  <TitlesOfParts>
    <vt:vector size="21" baseType="lpstr">
      <vt:lpstr>Arial</vt:lpstr>
      <vt:lpstr>Calibri</vt:lpstr>
      <vt:lpstr>Candara</vt:lpstr>
      <vt:lpstr>Outfit</vt:lpstr>
      <vt:lpstr>Outfit Medium</vt:lpstr>
      <vt:lpstr>Outfit SemiBold</vt:lpstr>
      <vt:lpstr>Wix Madefor Text</vt:lpstr>
      <vt:lpstr>Wix Madefor Text Medium</vt:lpstr>
      <vt:lpstr>B_Inhaltsverzeichnis</vt:lpstr>
      <vt:lpstr>C_Inhalt</vt:lpstr>
      <vt:lpstr>D_Zitate + Bibelverse</vt:lpstr>
      <vt:lpstr>E_Fotos</vt:lpstr>
      <vt:lpstr>F_Schluss</vt:lpstr>
      <vt:lpstr>gemeinsam als Alltagsmissionare wachsen</vt:lpstr>
      <vt:lpstr>Warum gibt es grow?</vt:lpstr>
      <vt:lpstr>Worum geht es bei grow?</vt:lpstr>
      <vt:lpstr>Wie kam es zur Entwicklung von grow?</vt:lpstr>
      <vt:lpstr>Was sind die Vorteile von grow?</vt:lpstr>
      <vt:lpstr>Wie funktioniert grow?</vt:lpstr>
      <vt:lpstr>grow in der Gemeinde</vt:lpstr>
      <vt:lpstr>Gibt es noch Fragen?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Anne Caspari</dc:creator>
  <cp:lastModifiedBy>Tina Böhringer</cp:lastModifiedBy>
  <cp:revision>53</cp:revision>
  <cp:lastPrinted>2026-01-27T14:00:00Z</cp:lastPrinted>
  <dcterms:created xsi:type="dcterms:W3CDTF">2025-04-08T09:04:19Z</dcterms:created>
  <dcterms:modified xsi:type="dcterms:W3CDTF">2026-02-20T10:38:03Z</dcterms:modified>
</cp:coreProperties>
</file>